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50"/>
  </p:notesMasterIdLst>
  <p:handoutMasterIdLst>
    <p:handoutMasterId r:id="rId51"/>
  </p:handoutMasterIdLst>
  <p:sldIdLst>
    <p:sldId id="338" r:id="rId2"/>
    <p:sldId id="272" r:id="rId3"/>
    <p:sldId id="280" r:id="rId4"/>
    <p:sldId id="281" r:id="rId5"/>
    <p:sldId id="292" r:id="rId6"/>
    <p:sldId id="331" r:id="rId7"/>
    <p:sldId id="293" r:id="rId8"/>
    <p:sldId id="295" r:id="rId9"/>
    <p:sldId id="303" r:id="rId10"/>
    <p:sldId id="300" r:id="rId11"/>
    <p:sldId id="304" r:id="rId12"/>
    <p:sldId id="306" r:id="rId13"/>
    <p:sldId id="305" r:id="rId14"/>
    <p:sldId id="307" r:id="rId15"/>
    <p:sldId id="308" r:id="rId16"/>
    <p:sldId id="309" r:id="rId17"/>
    <p:sldId id="310" r:id="rId18"/>
    <p:sldId id="311" r:id="rId19"/>
    <p:sldId id="318" r:id="rId20"/>
    <p:sldId id="313" r:id="rId21"/>
    <p:sldId id="312" r:id="rId22"/>
    <p:sldId id="314" r:id="rId23"/>
    <p:sldId id="315" r:id="rId24"/>
    <p:sldId id="316" r:id="rId25"/>
    <p:sldId id="319" r:id="rId26"/>
    <p:sldId id="317" r:id="rId27"/>
    <p:sldId id="321" r:id="rId28"/>
    <p:sldId id="298" r:id="rId29"/>
    <p:sldId id="322" r:id="rId30"/>
    <p:sldId id="323" r:id="rId31"/>
    <p:sldId id="324" r:id="rId32"/>
    <p:sldId id="330" r:id="rId33"/>
    <p:sldId id="325" r:id="rId34"/>
    <p:sldId id="297" r:id="rId35"/>
    <p:sldId id="326" r:id="rId36"/>
    <p:sldId id="329" r:id="rId37"/>
    <p:sldId id="327" r:id="rId38"/>
    <p:sldId id="328" r:id="rId39"/>
    <p:sldId id="332" r:id="rId40"/>
    <p:sldId id="294" r:id="rId41"/>
    <p:sldId id="333" r:id="rId42"/>
    <p:sldId id="334" r:id="rId43"/>
    <p:sldId id="335" r:id="rId44"/>
    <p:sldId id="336" r:id="rId45"/>
    <p:sldId id="337" r:id="rId46"/>
    <p:sldId id="290" r:id="rId47"/>
    <p:sldId id="283" r:id="rId48"/>
    <p:sldId id="285" r:id="rId49"/>
  </p:sldIdLst>
  <p:sldSz cx="9144000" cy="5143500" type="screen16x9"/>
  <p:notesSz cx="7315200" cy="96012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43" autoAdjust="0"/>
    <p:restoredTop sz="84860" autoAdjust="0"/>
  </p:normalViewPr>
  <p:slideViewPr>
    <p:cSldViewPr snapToGrid="0">
      <p:cViewPr varScale="1">
        <p:scale>
          <a:sx n="154" d="100"/>
          <a:sy n="154" d="100"/>
        </p:scale>
        <p:origin x="216" y="14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35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FA842-77CF-3E49-AA96-7BD671C0C02F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0DF75D77-E79F-A04C-BDD4-2F995ECA694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R basics</a:t>
          </a:r>
          <a:endParaRPr lang="en-US" dirty="0">
            <a:solidFill>
              <a:schemeClr val="bg1"/>
            </a:solidFill>
          </a:endParaRPr>
        </a:p>
      </dgm:t>
    </dgm:pt>
    <dgm:pt modelId="{935847AE-665C-1640-A04A-C97541334B4B}" type="parTrans" cxnId="{DCAE5A3B-77F5-7E40-AF72-7A53B742808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6776BAB-22DA-1B46-A103-C913D25637FB}" type="sibTrans" cxnId="{DCAE5A3B-77F5-7E40-AF72-7A53B742808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0FC985-1962-B248-8661-CE72B2EC803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Machine Learning basics</a:t>
          </a:r>
        </a:p>
      </dgm:t>
    </dgm:pt>
    <dgm:pt modelId="{E455E2E9-0F33-554E-8E60-2CD030F0D67A}" type="parTrans" cxnId="{E2F82FA9-1108-A14D-B226-39C3442F6F2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03CB0B7-019D-4848-B84E-3E7135D10C0E}" type="sibTrans" cxnId="{E2F82FA9-1108-A14D-B226-39C3442F6F2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7A1D9B-DA11-5741-AC15-E251469BE03E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dplyr</a:t>
          </a:r>
          <a:endParaRPr lang="en-US" dirty="0">
            <a:solidFill>
              <a:schemeClr val="bg1"/>
            </a:solidFill>
          </a:endParaRPr>
        </a:p>
      </dgm:t>
    </dgm:pt>
    <dgm:pt modelId="{F23ED268-646E-B042-B513-64C6A9ABAC8F}" type="parTrans" cxnId="{63D1309C-823D-5045-8B60-22A6180081BC}">
      <dgm:prSet/>
      <dgm:spPr/>
      <dgm:t>
        <a:bodyPr/>
        <a:lstStyle/>
        <a:p>
          <a:endParaRPr lang="en-US"/>
        </a:p>
      </dgm:t>
    </dgm:pt>
    <dgm:pt modelId="{69F5B638-7878-EE40-9212-E4D0FE18DC54}" type="sibTrans" cxnId="{63D1309C-823D-5045-8B60-22A6180081BC}">
      <dgm:prSet/>
      <dgm:spPr/>
      <dgm:t>
        <a:bodyPr/>
        <a:lstStyle/>
        <a:p>
          <a:endParaRPr lang="en-US"/>
        </a:p>
      </dgm:t>
    </dgm:pt>
    <dgm:pt modelId="{F255A4E3-C9E6-3147-A18B-A4CD99AB48A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visualization</a:t>
          </a:r>
        </a:p>
      </dgm:t>
    </dgm:pt>
    <dgm:pt modelId="{2AA6FDA7-5237-FA4E-92CD-D46E93468219}" type="parTrans" cxnId="{F48B9921-230C-0B42-84AE-6204594FDD02}">
      <dgm:prSet/>
      <dgm:spPr/>
      <dgm:t>
        <a:bodyPr/>
        <a:lstStyle/>
        <a:p>
          <a:endParaRPr lang="en-US"/>
        </a:p>
      </dgm:t>
    </dgm:pt>
    <dgm:pt modelId="{B4C2B1D5-D9F8-F440-8FB2-DBA677618B6F}" type="sibTrans" cxnId="{F48B9921-230C-0B42-84AE-6204594FDD02}">
      <dgm:prSet/>
      <dgm:spPr/>
      <dgm:t>
        <a:bodyPr/>
        <a:lstStyle/>
        <a:p>
          <a:endParaRPr lang="en-US"/>
        </a:p>
      </dgm:t>
    </dgm:pt>
    <dgm:pt modelId="{1B6283F3-B7B5-044F-ABB1-BA069524347B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Regression</a:t>
          </a:r>
          <a:endParaRPr lang="en-US" dirty="0">
            <a:solidFill>
              <a:schemeClr val="bg1"/>
            </a:solidFill>
          </a:endParaRPr>
        </a:p>
      </dgm:t>
    </dgm:pt>
    <dgm:pt modelId="{9D1E32CF-2A15-614F-B2E8-5142BC10ED97}" type="parTrans" cxnId="{A767E233-C310-F441-A9D5-09F70AC47D43}">
      <dgm:prSet/>
      <dgm:spPr/>
      <dgm:t>
        <a:bodyPr/>
        <a:lstStyle/>
        <a:p>
          <a:endParaRPr lang="en-US"/>
        </a:p>
      </dgm:t>
    </dgm:pt>
    <dgm:pt modelId="{A1F5927E-C83C-4F42-AC90-27A1CDE9A55A}" type="sibTrans" cxnId="{A767E233-C310-F441-A9D5-09F70AC47D43}">
      <dgm:prSet/>
      <dgm:spPr/>
      <dgm:t>
        <a:bodyPr/>
        <a:lstStyle/>
        <a:p>
          <a:endParaRPr lang="en-US"/>
        </a:p>
      </dgm:t>
    </dgm:pt>
    <dgm:pt modelId="{C772E4DF-37EB-4049-AE1E-788ECC731C7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Tree </a:t>
          </a:r>
        </a:p>
      </dgm:t>
    </dgm:pt>
    <dgm:pt modelId="{0BA8E2AC-6812-EE47-AC90-65F93207FFE1}" type="parTrans" cxnId="{B5DFEE8E-93AC-C74D-92C7-5A1CE6B8EFD3}">
      <dgm:prSet/>
      <dgm:spPr/>
      <dgm:t>
        <a:bodyPr/>
        <a:lstStyle/>
        <a:p>
          <a:endParaRPr lang="en-US"/>
        </a:p>
      </dgm:t>
    </dgm:pt>
    <dgm:pt modelId="{5435B5BF-BA39-F142-B857-7E2641DA7ABF}" type="sibTrans" cxnId="{B5DFEE8E-93AC-C74D-92C7-5A1CE6B8EFD3}">
      <dgm:prSet/>
      <dgm:spPr/>
      <dgm:t>
        <a:bodyPr/>
        <a:lstStyle/>
        <a:p>
          <a:endParaRPr lang="en-US"/>
        </a:p>
      </dgm:t>
    </dgm:pt>
    <dgm:pt modelId="{CF44CB21-0658-424F-BFD1-264D30ABA44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Neural network</a:t>
          </a:r>
        </a:p>
      </dgm:t>
    </dgm:pt>
    <dgm:pt modelId="{6A04B3D6-2414-B443-A33A-3D8C529F58D9}" type="parTrans" cxnId="{B5DD1649-6CF8-DB42-8527-DEC01E8B4611}">
      <dgm:prSet/>
      <dgm:spPr/>
      <dgm:t>
        <a:bodyPr/>
        <a:lstStyle/>
        <a:p>
          <a:endParaRPr lang="en-US"/>
        </a:p>
      </dgm:t>
    </dgm:pt>
    <dgm:pt modelId="{FE56CB17-D400-844C-95AB-0DEE7A50F5E5}" type="sibTrans" cxnId="{B5DD1649-6CF8-DB42-8527-DEC01E8B4611}">
      <dgm:prSet/>
      <dgm:spPr/>
      <dgm:t>
        <a:bodyPr/>
        <a:lstStyle/>
        <a:p>
          <a:endParaRPr lang="en-US"/>
        </a:p>
      </dgm:t>
    </dgm:pt>
    <dgm:pt modelId="{4FE9FB4E-F9F9-7643-A135-840DE49BB35E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First project (easy)</a:t>
          </a:r>
        </a:p>
      </dgm:t>
    </dgm:pt>
    <dgm:pt modelId="{9D1582A4-12DF-8E48-A1C1-851DC39C3CAE}" type="parTrans" cxnId="{38C4560E-31AC-5F4D-BA26-C8820C24D6BB}">
      <dgm:prSet/>
      <dgm:spPr/>
      <dgm:t>
        <a:bodyPr/>
        <a:lstStyle/>
        <a:p>
          <a:endParaRPr lang="en-US"/>
        </a:p>
      </dgm:t>
    </dgm:pt>
    <dgm:pt modelId="{294A5C5E-B770-7E42-B58E-55F8809603A1}" type="sibTrans" cxnId="{38C4560E-31AC-5F4D-BA26-C8820C24D6BB}">
      <dgm:prSet/>
      <dgm:spPr/>
      <dgm:t>
        <a:bodyPr/>
        <a:lstStyle/>
        <a:p>
          <a:endParaRPr lang="en-US"/>
        </a:p>
      </dgm:t>
    </dgm:pt>
    <dgm:pt modelId="{ECF19BCE-D572-CC45-ACD7-509BAE648B4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Get familiar with R</a:t>
          </a:r>
        </a:p>
      </dgm:t>
    </dgm:pt>
    <dgm:pt modelId="{AB35A533-B4C0-B843-BB50-8634542789C7}" type="parTrans" cxnId="{35CDF182-7FC2-594E-B1CA-92B29D983F92}">
      <dgm:prSet/>
      <dgm:spPr/>
      <dgm:t>
        <a:bodyPr/>
        <a:lstStyle/>
        <a:p>
          <a:endParaRPr lang="en-US"/>
        </a:p>
      </dgm:t>
    </dgm:pt>
    <dgm:pt modelId="{DDFFC997-11E9-6D4B-B52C-5E47A3E5EE97}" type="sibTrans" cxnId="{35CDF182-7FC2-594E-B1CA-92B29D983F92}">
      <dgm:prSet/>
      <dgm:spPr/>
      <dgm:t>
        <a:bodyPr/>
        <a:lstStyle/>
        <a:p>
          <a:endParaRPr lang="en-US"/>
        </a:p>
      </dgm:t>
    </dgm:pt>
    <dgm:pt modelId="{DA2E0726-8D80-CA48-98E1-749A1A45ACD7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Get familiar with basic modeling techniques</a:t>
          </a:r>
        </a:p>
      </dgm:t>
    </dgm:pt>
    <dgm:pt modelId="{47A49332-61B6-3745-8A2F-9DFFACDD2F8C}" type="parTrans" cxnId="{DD07E1BF-A134-6B43-8487-BCFF9E1C1050}">
      <dgm:prSet/>
      <dgm:spPr/>
      <dgm:t>
        <a:bodyPr/>
        <a:lstStyle/>
        <a:p>
          <a:endParaRPr lang="en-US"/>
        </a:p>
      </dgm:t>
    </dgm:pt>
    <dgm:pt modelId="{5171D440-56C4-BE4F-B7E0-545A052F4D4E}" type="sibTrans" cxnId="{DD07E1BF-A134-6B43-8487-BCFF9E1C1050}">
      <dgm:prSet/>
      <dgm:spPr/>
      <dgm:t>
        <a:bodyPr/>
        <a:lstStyle/>
        <a:p>
          <a:endParaRPr lang="en-US"/>
        </a:p>
      </dgm:t>
    </dgm:pt>
    <dgm:pt modelId="{3743E4C4-1A96-424D-8F5F-89D5AD85AC8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Analytical presentations </a:t>
          </a:r>
        </a:p>
      </dgm:t>
    </dgm:pt>
    <dgm:pt modelId="{17406BC6-1619-894E-A16A-B682B093E54E}" type="parTrans" cxnId="{5F48259D-D914-D74B-AFF0-E8E9AABB7C18}">
      <dgm:prSet/>
      <dgm:spPr/>
      <dgm:t>
        <a:bodyPr/>
        <a:lstStyle/>
        <a:p>
          <a:endParaRPr lang="en-US"/>
        </a:p>
      </dgm:t>
    </dgm:pt>
    <dgm:pt modelId="{B055DBEB-7408-2642-97E2-EF0D622AC854}" type="sibTrans" cxnId="{5F48259D-D914-D74B-AFF0-E8E9AABB7C18}">
      <dgm:prSet/>
      <dgm:spPr/>
      <dgm:t>
        <a:bodyPr/>
        <a:lstStyle/>
        <a:p>
          <a:endParaRPr lang="en-US"/>
        </a:p>
      </dgm:t>
    </dgm:pt>
    <dgm:pt modelId="{4D280692-14D1-5149-BBE5-A85E4B5DCD1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Assertion Evidence based presentation</a:t>
          </a:r>
        </a:p>
      </dgm:t>
    </dgm:pt>
    <dgm:pt modelId="{21D5CC22-E024-2341-9EB9-CA8BBDC2639F}" type="parTrans" cxnId="{EBE950E2-8338-7049-A978-43AB2F5AF4CD}">
      <dgm:prSet/>
      <dgm:spPr/>
      <dgm:t>
        <a:bodyPr/>
        <a:lstStyle/>
        <a:p>
          <a:endParaRPr lang="en-US"/>
        </a:p>
      </dgm:t>
    </dgm:pt>
    <dgm:pt modelId="{2BF722D8-6C02-EC45-B020-FE217CB37AB7}" type="sibTrans" cxnId="{EBE950E2-8338-7049-A978-43AB2F5AF4CD}">
      <dgm:prSet/>
      <dgm:spPr/>
      <dgm:t>
        <a:bodyPr/>
        <a:lstStyle/>
        <a:p>
          <a:endParaRPr lang="en-US"/>
        </a:p>
      </dgm:t>
    </dgm:pt>
    <dgm:pt modelId="{68D91817-1C20-A241-8F9D-4764816541A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Leverage AE to drive your data science</a:t>
          </a:r>
        </a:p>
      </dgm:t>
    </dgm:pt>
    <dgm:pt modelId="{D526672E-21A3-1949-973A-5A7A15BAF592}" type="parTrans" cxnId="{75BD6A98-97EA-4D41-B2B0-F388DD2EFF37}">
      <dgm:prSet/>
      <dgm:spPr/>
      <dgm:t>
        <a:bodyPr/>
        <a:lstStyle/>
        <a:p>
          <a:endParaRPr lang="en-US"/>
        </a:p>
      </dgm:t>
    </dgm:pt>
    <dgm:pt modelId="{57AC3ACF-49FC-6F4F-ABAB-8B1C855D2367}" type="sibTrans" cxnId="{75BD6A98-97EA-4D41-B2B0-F388DD2EFF37}">
      <dgm:prSet/>
      <dgm:spPr/>
      <dgm:t>
        <a:bodyPr/>
        <a:lstStyle/>
        <a:p>
          <a:endParaRPr lang="en-US"/>
        </a:p>
      </dgm:t>
    </dgm:pt>
    <dgm:pt modelId="{E83E78F5-6377-2C4A-85CB-38C8421DAF7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Work in a data science team</a:t>
          </a:r>
        </a:p>
      </dgm:t>
    </dgm:pt>
    <dgm:pt modelId="{1519BD37-ABC7-5B4D-B65B-8C65B7E124C1}" type="parTrans" cxnId="{E51AB9BA-F9BE-CA4D-91D6-397C8D7FEAAD}">
      <dgm:prSet/>
      <dgm:spPr/>
      <dgm:t>
        <a:bodyPr/>
        <a:lstStyle/>
        <a:p>
          <a:endParaRPr lang="en-US"/>
        </a:p>
      </dgm:t>
    </dgm:pt>
    <dgm:pt modelId="{9D7A52E8-F8E4-DD42-8FB0-C93E1316A653}" type="sibTrans" cxnId="{E51AB9BA-F9BE-CA4D-91D6-397C8D7FEAAD}">
      <dgm:prSet/>
      <dgm:spPr/>
      <dgm:t>
        <a:bodyPr/>
        <a:lstStyle/>
        <a:p>
          <a:endParaRPr lang="en-US"/>
        </a:p>
      </dgm:t>
    </dgm:pt>
    <dgm:pt modelId="{389B5912-081B-594D-97BA-3C0314C0763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Analytical planning</a:t>
          </a:r>
        </a:p>
      </dgm:t>
    </dgm:pt>
    <dgm:pt modelId="{8C86FD22-617C-5D49-974F-A0F27558A6A5}" type="parTrans" cxnId="{3157A6C8-713C-4B4D-96AE-5AA9EB05B75F}">
      <dgm:prSet/>
      <dgm:spPr/>
      <dgm:t>
        <a:bodyPr/>
        <a:lstStyle/>
        <a:p>
          <a:endParaRPr lang="en-US"/>
        </a:p>
      </dgm:t>
    </dgm:pt>
    <dgm:pt modelId="{9CF42A6C-E44E-1A4C-8B43-85F5030EEAC9}" type="sibTrans" cxnId="{3157A6C8-713C-4B4D-96AE-5AA9EB05B75F}">
      <dgm:prSet/>
      <dgm:spPr/>
      <dgm:t>
        <a:bodyPr/>
        <a:lstStyle/>
        <a:p>
          <a:endParaRPr lang="en-US"/>
        </a:p>
      </dgm:t>
    </dgm:pt>
    <dgm:pt modelId="{E78943BD-D313-0648-88C4-F2F1224A6BC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QA/AC</a:t>
          </a:r>
        </a:p>
      </dgm:t>
    </dgm:pt>
    <dgm:pt modelId="{CE3FC695-F68E-FF42-B5EF-4258EC54A75D}" type="parTrans" cxnId="{F9378B1A-06E8-9246-80C5-70FB936DB082}">
      <dgm:prSet/>
      <dgm:spPr/>
      <dgm:t>
        <a:bodyPr/>
        <a:lstStyle/>
        <a:p>
          <a:endParaRPr lang="en-US"/>
        </a:p>
      </dgm:t>
    </dgm:pt>
    <dgm:pt modelId="{DE4717FA-9E15-0148-BF9A-1F4AAEA2CBB0}" type="sibTrans" cxnId="{F9378B1A-06E8-9246-80C5-70FB936DB082}">
      <dgm:prSet/>
      <dgm:spPr/>
      <dgm:t>
        <a:bodyPr/>
        <a:lstStyle/>
        <a:p>
          <a:endParaRPr lang="en-US"/>
        </a:p>
      </dgm:t>
    </dgm:pt>
    <dgm:pt modelId="{767C52AB-9187-5A47-B37A-25F9AE95502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How to prepare for a meeting</a:t>
          </a:r>
        </a:p>
      </dgm:t>
    </dgm:pt>
    <dgm:pt modelId="{27C827CB-9D5C-FF4C-8A8C-C11775B06DC6}" type="parTrans" cxnId="{1AE851FE-CFAF-E64B-A280-AEE0961A9858}">
      <dgm:prSet/>
      <dgm:spPr/>
      <dgm:t>
        <a:bodyPr/>
        <a:lstStyle/>
        <a:p>
          <a:endParaRPr lang="en-US"/>
        </a:p>
      </dgm:t>
    </dgm:pt>
    <dgm:pt modelId="{5343DE04-3260-F340-A4AB-252725FD5621}" type="sibTrans" cxnId="{1AE851FE-CFAF-E64B-A280-AEE0961A9858}">
      <dgm:prSet/>
      <dgm:spPr/>
      <dgm:t>
        <a:bodyPr/>
        <a:lstStyle/>
        <a:p>
          <a:endParaRPr lang="en-US"/>
        </a:p>
      </dgm:t>
    </dgm:pt>
    <dgm:pt modelId="{10135232-6036-124C-84E5-9289230F4A8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How to work with a data science manager</a:t>
          </a:r>
        </a:p>
      </dgm:t>
    </dgm:pt>
    <dgm:pt modelId="{CA716F27-698A-494B-BFA4-DA639B3A617A}" type="parTrans" cxnId="{28747412-1707-F841-BB50-5184884BC09B}">
      <dgm:prSet/>
      <dgm:spPr/>
      <dgm:t>
        <a:bodyPr/>
        <a:lstStyle/>
        <a:p>
          <a:endParaRPr lang="en-US"/>
        </a:p>
      </dgm:t>
    </dgm:pt>
    <dgm:pt modelId="{89CAE05C-E623-E546-A18E-3D88970D3391}" type="sibTrans" cxnId="{28747412-1707-F841-BB50-5184884BC09B}">
      <dgm:prSet/>
      <dgm:spPr/>
      <dgm:t>
        <a:bodyPr/>
        <a:lstStyle/>
        <a:p>
          <a:endParaRPr lang="en-US"/>
        </a:p>
      </dgm:t>
    </dgm:pt>
    <dgm:pt modelId="{A0359254-19D8-0648-8D32-CC1E171E131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How to improve yourself in the team</a:t>
          </a:r>
        </a:p>
      </dgm:t>
    </dgm:pt>
    <dgm:pt modelId="{000A926D-84D0-5B42-A6CF-130957E15099}" type="parTrans" cxnId="{0F7A390E-8156-0D43-8E25-FFA20DFDE4CD}">
      <dgm:prSet/>
      <dgm:spPr/>
      <dgm:t>
        <a:bodyPr/>
        <a:lstStyle/>
        <a:p>
          <a:endParaRPr lang="en-US"/>
        </a:p>
      </dgm:t>
    </dgm:pt>
    <dgm:pt modelId="{B7FFF541-E7B3-F347-929E-93AC7EAE3423}" type="sibTrans" cxnId="{0F7A390E-8156-0D43-8E25-FFA20DFDE4CD}">
      <dgm:prSet/>
      <dgm:spPr/>
      <dgm:t>
        <a:bodyPr/>
        <a:lstStyle/>
        <a:p>
          <a:endParaRPr lang="en-US"/>
        </a:p>
      </dgm:t>
    </dgm:pt>
    <dgm:pt modelId="{4B51515F-689F-4C46-BCBD-C4081055625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Pathway to be a data science lead</a:t>
          </a:r>
        </a:p>
      </dgm:t>
    </dgm:pt>
    <dgm:pt modelId="{EB66BDA0-AF47-5941-A8CF-9E98DEC8FFB4}" type="parTrans" cxnId="{B99E5CB3-8512-6445-B7AC-ACE3F17FD1AF}">
      <dgm:prSet/>
      <dgm:spPr/>
      <dgm:t>
        <a:bodyPr/>
        <a:lstStyle/>
        <a:p>
          <a:endParaRPr lang="en-US"/>
        </a:p>
      </dgm:t>
    </dgm:pt>
    <dgm:pt modelId="{AEF21C55-31D5-6845-944E-5292921119A3}" type="sibTrans" cxnId="{B99E5CB3-8512-6445-B7AC-ACE3F17FD1AF}">
      <dgm:prSet/>
      <dgm:spPr/>
      <dgm:t>
        <a:bodyPr/>
        <a:lstStyle/>
        <a:p>
          <a:endParaRPr lang="en-US"/>
        </a:p>
      </dgm:t>
    </dgm:pt>
    <dgm:pt modelId="{3F983BFF-DC46-CA47-87B0-E59B5074248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Analytical goals and steps</a:t>
          </a:r>
        </a:p>
      </dgm:t>
    </dgm:pt>
    <dgm:pt modelId="{31280702-BA0D-5247-BD69-28723B45CE35}" type="parTrans" cxnId="{2656B449-31E9-C44A-ABEB-BA69D65094ED}">
      <dgm:prSet/>
      <dgm:spPr/>
      <dgm:t>
        <a:bodyPr/>
        <a:lstStyle/>
        <a:p>
          <a:endParaRPr lang="en-US"/>
        </a:p>
      </dgm:t>
    </dgm:pt>
    <dgm:pt modelId="{B6F99449-1E56-CD4B-BB27-903B0F7F3112}" type="sibTrans" cxnId="{2656B449-31E9-C44A-ABEB-BA69D65094ED}">
      <dgm:prSet/>
      <dgm:spPr/>
      <dgm:t>
        <a:bodyPr/>
        <a:lstStyle/>
        <a:p>
          <a:endParaRPr lang="en-US"/>
        </a:p>
      </dgm:t>
    </dgm:pt>
    <dgm:pt modelId="{3D8D023F-B5B7-4341-A867-DCD20A465D7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Value driven</a:t>
          </a:r>
        </a:p>
      </dgm:t>
    </dgm:pt>
    <dgm:pt modelId="{6FB16990-B16C-5748-9410-1EE72E1C1289}" type="parTrans" cxnId="{FCA4F45E-9973-C049-B0DE-661874306285}">
      <dgm:prSet/>
      <dgm:spPr/>
      <dgm:t>
        <a:bodyPr/>
        <a:lstStyle/>
        <a:p>
          <a:endParaRPr lang="en-US"/>
        </a:p>
      </dgm:t>
    </dgm:pt>
    <dgm:pt modelId="{5F5AD60C-96B1-A341-88A9-366580046F8F}" type="sibTrans" cxnId="{FCA4F45E-9973-C049-B0DE-661874306285}">
      <dgm:prSet/>
      <dgm:spPr/>
      <dgm:t>
        <a:bodyPr/>
        <a:lstStyle/>
        <a:p>
          <a:endParaRPr lang="en-US"/>
        </a:p>
      </dgm:t>
    </dgm:pt>
    <dgm:pt modelId="{D8B47183-F31B-CA4C-8263-DA4AB234E66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Statistics basics, Operations Research basics</a:t>
          </a:r>
        </a:p>
      </dgm:t>
    </dgm:pt>
    <dgm:pt modelId="{BA21B938-561A-2343-8C23-716DF3491A02}" type="parTrans" cxnId="{ACBA592E-E3A8-A64F-99ED-4DE817802040}">
      <dgm:prSet/>
      <dgm:spPr/>
      <dgm:t>
        <a:bodyPr/>
        <a:lstStyle/>
        <a:p>
          <a:endParaRPr lang="en-US"/>
        </a:p>
      </dgm:t>
    </dgm:pt>
    <dgm:pt modelId="{8E021E33-B7D9-C840-A2B7-559D2FFD8257}" type="sibTrans" cxnId="{ACBA592E-E3A8-A64F-99ED-4DE817802040}">
      <dgm:prSet/>
      <dgm:spPr/>
      <dgm:t>
        <a:bodyPr/>
        <a:lstStyle/>
        <a:p>
          <a:endParaRPr lang="en-US"/>
        </a:p>
      </dgm:t>
    </dgm:pt>
    <dgm:pt modelId="{29FF2A1E-41BF-724D-B8F4-A73FBA044E6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Second project (medium or hard)</a:t>
          </a:r>
          <a:endParaRPr lang="en-US" dirty="0">
            <a:solidFill>
              <a:schemeClr val="bg1"/>
            </a:solidFill>
          </a:endParaRPr>
        </a:p>
      </dgm:t>
    </dgm:pt>
    <dgm:pt modelId="{DBD550F8-D9D8-3041-B3F9-0FDC00F29081}" type="parTrans" cxnId="{FCF332E3-9832-5442-B41B-F7593F7ADB3E}">
      <dgm:prSet/>
      <dgm:spPr/>
      <dgm:t>
        <a:bodyPr/>
        <a:lstStyle/>
        <a:p>
          <a:endParaRPr lang="en-US"/>
        </a:p>
      </dgm:t>
    </dgm:pt>
    <dgm:pt modelId="{65C945C8-1111-3A43-9890-5D4C4C9AC537}" type="sibTrans" cxnId="{FCF332E3-9832-5442-B41B-F7593F7ADB3E}">
      <dgm:prSet/>
      <dgm:spPr/>
      <dgm:t>
        <a:bodyPr/>
        <a:lstStyle/>
        <a:p>
          <a:endParaRPr lang="en-US"/>
        </a:p>
      </dgm:t>
    </dgm:pt>
    <dgm:pt modelId="{83A872F1-1A8F-5747-925E-C55B97F1D623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Kaggle projects</a:t>
          </a:r>
        </a:p>
      </dgm:t>
    </dgm:pt>
    <dgm:pt modelId="{901EABD0-E332-C943-A68E-DEC5395D2FC6}" type="parTrans" cxnId="{7D8CDACE-FAAD-9B4B-B420-56B43B6BB336}">
      <dgm:prSet/>
      <dgm:spPr/>
      <dgm:t>
        <a:bodyPr/>
        <a:lstStyle/>
        <a:p>
          <a:endParaRPr lang="en-US"/>
        </a:p>
      </dgm:t>
    </dgm:pt>
    <dgm:pt modelId="{A5EAA3C3-FBB7-4543-BB13-2B5B1BB32D81}" type="sibTrans" cxnId="{7D8CDACE-FAAD-9B4B-B420-56B43B6BB336}">
      <dgm:prSet/>
      <dgm:spPr/>
      <dgm:t>
        <a:bodyPr/>
        <a:lstStyle/>
        <a:p>
          <a:endParaRPr lang="en-US"/>
        </a:p>
      </dgm:t>
    </dgm:pt>
    <dgm:pt modelId="{5A3638F1-7920-F146-A5F1-61D484FCF54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Natural language processing - dictate </a:t>
          </a:r>
          <a:r>
            <a:rPr lang="en-US" dirty="0" err="1">
              <a:solidFill>
                <a:srgbClr val="FFFF00"/>
              </a:solidFill>
            </a:rPr>
            <a:t>Mingqi's</a:t>
          </a:r>
          <a:r>
            <a:rPr lang="en-US" dirty="0">
              <a:solidFill>
                <a:srgbClr val="FFFF00"/>
              </a:solidFill>
            </a:rPr>
            <a:t> sermons </a:t>
          </a:r>
        </a:p>
      </dgm:t>
    </dgm:pt>
    <dgm:pt modelId="{9C8668D6-7466-734A-AA6D-78D59A4D85D8}" type="parTrans" cxnId="{867C6126-0223-F84A-BFE1-647818CE505C}">
      <dgm:prSet/>
      <dgm:spPr/>
      <dgm:t>
        <a:bodyPr/>
        <a:lstStyle/>
        <a:p>
          <a:endParaRPr lang="en-US"/>
        </a:p>
      </dgm:t>
    </dgm:pt>
    <dgm:pt modelId="{72E196B7-9F55-944C-BE84-F531DA3A31AF}" type="sibTrans" cxnId="{867C6126-0223-F84A-BFE1-647818CE505C}">
      <dgm:prSet/>
      <dgm:spPr/>
      <dgm:t>
        <a:bodyPr/>
        <a:lstStyle/>
        <a:p>
          <a:endParaRPr lang="en-US"/>
        </a:p>
      </dgm:t>
    </dgm:pt>
    <dgm:pt modelId="{CF648168-718C-5243-AEE3-9B62C7868194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Other projects</a:t>
          </a:r>
        </a:p>
      </dgm:t>
    </dgm:pt>
    <dgm:pt modelId="{EC5F8F1C-0661-0742-B33F-F43E62854402}" type="parTrans" cxnId="{EFBDB49E-02BD-7E46-BDE2-4DE9047D4D5D}">
      <dgm:prSet/>
      <dgm:spPr/>
      <dgm:t>
        <a:bodyPr/>
        <a:lstStyle/>
        <a:p>
          <a:endParaRPr lang="en-US"/>
        </a:p>
      </dgm:t>
    </dgm:pt>
    <dgm:pt modelId="{FD6E39C0-1210-5D4C-8666-C4917A943E29}" type="sibTrans" cxnId="{EFBDB49E-02BD-7E46-BDE2-4DE9047D4D5D}">
      <dgm:prSet/>
      <dgm:spPr/>
      <dgm:t>
        <a:bodyPr/>
        <a:lstStyle/>
        <a:p>
          <a:endParaRPr lang="en-US"/>
        </a:p>
      </dgm:t>
    </dgm:pt>
    <dgm:pt modelId="{5220CEF5-A6A6-4B4D-B7FF-FC34147F2850}" type="pres">
      <dgm:prSet presAssocID="{144FA842-77CF-3E49-AA96-7BD671C0C02F}" presName="Name0" presStyleCnt="0">
        <dgm:presLayoutVars>
          <dgm:dir/>
          <dgm:resizeHandles val="exact"/>
        </dgm:presLayoutVars>
      </dgm:prSet>
      <dgm:spPr/>
    </dgm:pt>
    <dgm:pt modelId="{C76FB26A-2E62-8241-B13C-BEF9E6BE2B8D}" type="pres">
      <dgm:prSet presAssocID="{144FA842-77CF-3E49-AA96-7BD671C0C02F}" presName="arrow" presStyleLbl="bgShp" presStyleIdx="0" presStyleCnt="1"/>
      <dgm:spPr/>
    </dgm:pt>
    <dgm:pt modelId="{7FF71B03-0B6D-884D-82AE-3FC05E446457}" type="pres">
      <dgm:prSet presAssocID="{144FA842-77CF-3E49-AA96-7BD671C0C02F}" presName="points" presStyleCnt="0"/>
      <dgm:spPr/>
    </dgm:pt>
    <dgm:pt modelId="{B010CE74-C58B-F142-8620-D1FC3D993C94}" type="pres">
      <dgm:prSet presAssocID="{0DF75D77-E79F-A04C-BDD4-2F995ECA6946}" presName="compositeA" presStyleCnt="0"/>
      <dgm:spPr/>
    </dgm:pt>
    <dgm:pt modelId="{4D5C6825-EB15-B542-9023-643F15ECCACF}" type="pres">
      <dgm:prSet presAssocID="{0DF75D77-E79F-A04C-BDD4-2F995ECA6946}" presName="textA" presStyleLbl="revTx" presStyleIdx="0" presStyleCnt="8">
        <dgm:presLayoutVars>
          <dgm:bulletEnabled val="1"/>
        </dgm:presLayoutVars>
      </dgm:prSet>
      <dgm:spPr/>
    </dgm:pt>
    <dgm:pt modelId="{5F26B929-237C-F54E-8147-6C19F3B7D1CA}" type="pres">
      <dgm:prSet presAssocID="{0DF75D77-E79F-A04C-BDD4-2F995ECA6946}" presName="circleA" presStyleLbl="node1" presStyleIdx="0" presStyleCnt="8"/>
      <dgm:spPr/>
    </dgm:pt>
    <dgm:pt modelId="{53D917CD-D732-4B40-BDDB-1D38D4EBEA0E}" type="pres">
      <dgm:prSet presAssocID="{0DF75D77-E79F-A04C-BDD4-2F995ECA6946}" presName="spaceA" presStyleCnt="0"/>
      <dgm:spPr/>
    </dgm:pt>
    <dgm:pt modelId="{5D31297C-33AF-DE40-B1A7-AC09E885A333}" type="pres">
      <dgm:prSet presAssocID="{36776BAB-22DA-1B46-A103-C913D25637FB}" presName="space" presStyleCnt="0"/>
      <dgm:spPr/>
    </dgm:pt>
    <dgm:pt modelId="{1B1466F6-0CDE-E44D-8957-BFABD70B92EF}" type="pres">
      <dgm:prSet presAssocID="{8E0FC985-1962-B248-8661-CE72B2EC8037}" presName="compositeB" presStyleCnt="0"/>
      <dgm:spPr/>
    </dgm:pt>
    <dgm:pt modelId="{86FFA013-0B36-9D43-9DB0-076850D608A3}" type="pres">
      <dgm:prSet presAssocID="{8E0FC985-1962-B248-8661-CE72B2EC8037}" presName="textB" presStyleLbl="revTx" presStyleIdx="1" presStyleCnt="8">
        <dgm:presLayoutVars>
          <dgm:bulletEnabled val="1"/>
        </dgm:presLayoutVars>
      </dgm:prSet>
      <dgm:spPr/>
    </dgm:pt>
    <dgm:pt modelId="{BD16DDC9-08C1-BD42-AA83-E6E9A3951CD9}" type="pres">
      <dgm:prSet presAssocID="{8E0FC985-1962-B248-8661-CE72B2EC8037}" presName="circleB" presStyleLbl="node1" presStyleIdx="1" presStyleCnt="8"/>
      <dgm:spPr/>
    </dgm:pt>
    <dgm:pt modelId="{36793AC9-8148-8E40-B825-276E45D36F2F}" type="pres">
      <dgm:prSet presAssocID="{8E0FC985-1962-B248-8661-CE72B2EC8037}" presName="spaceB" presStyleCnt="0"/>
      <dgm:spPr/>
    </dgm:pt>
    <dgm:pt modelId="{21A67D2F-078D-2B4A-B132-2E7DEAF839A4}" type="pres">
      <dgm:prSet presAssocID="{E03CB0B7-019D-4848-B84E-3E7135D10C0E}" presName="space" presStyleCnt="0"/>
      <dgm:spPr/>
    </dgm:pt>
    <dgm:pt modelId="{4DA9F9D8-67AB-B248-AFF1-B2F3656CD4B5}" type="pres">
      <dgm:prSet presAssocID="{4FE9FB4E-F9F9-7643-A135-840DE49BB35E}" presName="compositeA" presStyleCnt="0"/>
      <dgm:spPr/>
    </dgm:pt>
    <dgm:pt modelId="{70883D55-0608-4648-A2ED-4BA4B29A3112}" type="pres">
      <dgm:prSet presAssocID="{4FE9FB4E-F9F9-7643-A135-840DE49BB35E}" presName="textA" presStyleLbl="revTx" presStyleIdx="2" presStyleCnt="8">
        <dgm:presLayoutVars>
          <dgm:bulletEnabled val="1"/>
        </dgm:presLayoutVars>
      </dgm:prSet>
      <dgm:spPr/>
    </dgm:pt>
    <dgm:pt modelId="{C9D384E7-DADF-DB46-B2D2-BC60B554FC62}" type="pres">
      <dgm:prSet presAssocID="{4FE9FB4E-F9F9-7643-A135-840DE49BB35E}" presName="circleA" presStyleLbl="node1" presStyleIdx="2" presStyleCnt="8"/>
      <dgm:spPr/>
    </dgm:pt>
    <dgm:pt modelId="{7644FC7A-29D6-7A40-A1F2-EF045383ADBE}" type="pres">
      <dgm:prSet presAssocID="{4FE9FB4E-F9F9-7643-A135-840DE49BB35E}" presName="spaceA" presStyleCnt="0"/>
      <dgm:spPr/>
    </dgm:pt>
    <dgm:pt modelId="{CE29C9AA-43A1-FD4E-B614-DA245277EC4C}" type="pres">
      <dgm:prSet presAssocID="{294A5C5E-B770-7E42-B58E-55F8809603A1}" presName="space" presStyleCnt="0"/>
      <dgm:spPr/>
    </dgm:pt>
    <dgm:pt modelId="{68C242E6-C70C-564C-A233-68693C6E03A8}" type="pres">
      <dgm:prSet presAssocID="{D8B47183-F31B-CA4C-8263-DA4AB234E66D}" presName="compositeB" presStyleCnt="0"/>
      <dgm:spPr/>
    </dgm:pt>
    <dgm:pt modelId="{FFE1A278-CD5D-DC4F-B7B2-40EC23EB05BB}" type="pres">
      <dgm:prSet presAssocID="{D8B47183-F31B-CA4C-8263-DA4AB234E66D}" presName="textB" presStyleLbl="revTx" presStyleIdx="3" presStyleCnt="8">
        <dgm:presLayoutVars>
          <dgm:bulletEnabled val="1"/>
        </dgm:presLayoutVars>
      </dgm:prSet>
      <dgm:spPr/>
    </dgm:pt>
    <dgm:pt modelId="{1C5CD93C-B94C-374D-B0BC-E756494AC9B7}" type="pres">
      <dgm:prSet presAssocID="{D8B47183-F31B-CA4C-8263-DA4AB234E66D}" presName="circleB" presStyleLbl="node1" presStyleIdx="3" presStyleCnt="8"/>
      <dgm:spPr/>
    </dgm:pt>
    <dgm:pt modelId="{A58AB246-7BDA-8444-A8D5-3FB5219CF8EC}" type="pres">
      <dgm:prSet presAssocID="{D8B47183-F31B-CA4C-8263-DA4AB234E66D}" presName="spaceB" presStyleCnt="0"/>
      <dgm:spPr/>
    </dgm:pt>
    <dgm:pt modelId="{A9043EBA-3E2B-534F-819A-375E5590012E}" type="pres">
      <dgm:prSet presAssocID="{8E021E33-B7D9-C840-A2B7-559D2FFD8257}" presName="space" presStyleCnt="0"/>
      <dgm:spPr/>
    </dgm:pt>
    <dgm:pt modelId="{047DE1E8-DD10-6E46-9968-BC91357DD710}" type="pres">
      <dgm:prSet presAssocID="{3743E4C4-1A96-424D-8F5F-89D5AD85AC8D}" presName="compositeA" presStyleCnt="0"/>
      <dgm:spPr/>
    </dgm:pt>
    <dgm:pt modelId="{35DF8238-C84F-944C-B265-9EC0B25D68DD}" type="pres">
      <dgm:prSet presAssocID="{3743E4C4-1A96-424D-8F5F-89D5AD85AC8D}" presName="textA" presStyleLbl="revTx" presStyleIdx="4" presStyleCnt="8">
        <dgm:presLayoutVars>
          <dgm:bulletEnabled val="1"/>
        </dgm:presLayoutVars>
      </dgm:prSet>
      <dgm:spPr/>
    </dgm:pt>
    <dgm:pt modelId="{0D74B896-EBEA-2A4E-A58E-AAED9DEB7355}" type="pres">
      <dgm:prSet presAssocID="{3743E4C4-1A96-424D-8F5F-89D5AD85AC8D}" presName="circleA" presStyleLbl="node1" presStyleIdx="4" presStyleCnt="8"/>
      <dgm:spPr/>
    </dgm:pt>
    <dgm:pt modelId="{E8076268-42DE-9546-81BD-2580CDFE07A8}" type="pres">
      <dgm:prSet presAssocID="{3743E4C4-1A96-424D-8F5F-89D5AD85AC8D}" presName="spaceA" presStyleCnt="0"/>
      <dgm:spPr/>
    </dgm:pt>
    <dgm:pt modelId="{35C2A9C4-DCC0-F440-89A1-844B9EC75928}" type="pres">
      <dgm:prSet presAssocID="{B055DBEB-7408-2642-97E2-EF0D622AC854}" presName="space" presStyleCnt="0"/>
      <dgm:spPr/>
    </dgm:pt>
    <dgm:pt modelId="{1AC74F70-481F-3246-8EF4-F8C9588BA732}" type="pres">
      <dgm:prSet presAssocID="{29FF2A1E-41BF-724D-B8F4-A73FBA044E65}" presName="compositeB" presStyleCnt="0"/>
      <dgm:spPr/>
    </dgm:pt>
    <dgm:pt modelId="{5ED8B6D1-3F39-5944-95B1-8CF9BDB26784}" type="pres">
      <dgm:prSet presAssocID="{29FF2A1E-41BF-724D-B8F4-A73FBA044E65}" presName="textB" presStyleLbl="revTx" presStyleIdx="5" presStyleCnt="8">
        <dgm:presLayoutVars>
          <dgm:bulletEnabled val="1"/>
        </dgm:presLayoutVars>
      </dgm:prSet>
      <dgm:spPr/>
    </dgm:pt>
    <dgm:pt modelId="{5A69FFDC-ACFD-0F45-88CA-1F869A09EEDF}" type="pres">
      <dgm:prSet presAssocID="{29FF2A1E-41BF-724D-B8F4-A73FBA044E65}" presName="circleB" presStyleLbl="node1" presStyleIdx="5" presStyleCnt="8"/>
      <dgm:spPr/>
    </dgm:pt>
    <dgm:pt modelId="{5A2D621F-13FB-BB4A-9102-54BD6A24E3E2}" type="pres">
      <dgm:prSet presAssocID="{29FF2A1E-41BF-724D-B8F4-A73FBA044E65}" presName="spaceB" presStyleCnt="0"/>
      <dgm:spPr/>
    </dgm:pt>
    <dgm:pt modelId="{1AC1F084-8C9B-924F-BB80-03B050F3C3FE}" type="pres">
      <dgm:prSet presAssocID="{65C945C8-1111-3A43-9890-5D4C4C9AC537}" presName="space" presStyleCnt="0"/>
      <dgm:spPr/>
    </dgm:pt>
    <dgm:pt modelId="{EBE99A04-B181-2F40-90B0-5FA14B934E53}" type="pres">
      <dgm:prSet presAssocID="{E83E78F5-6377-2C4A-85CB-38C8421DAF75}" presName="compositeA" presStyleCnt="0"/>
      <dgm:spPr/>
    </dgm:pt>
    <dgm:pt modelId="{5AB09D5B-6D25-474E-9FCB-F2302D7F588C}" type="pres">
      <dgm:prSet presAssocID="{E83E78F5-6377-2C4A-85CB-38C8421DAF75}" presName="textA" presStyleLbl="revTx" presStyleIdx="6" presStyleCnt="8">
        <dgm:presLayoutVars>
          <dgm:bulletEnabled val="1"/>
        </dgm:presLayoutVars>
      </dgm:prSet>
      <dgm:spPr/>
    </dgm:pt>
    <dgm:pt modelId="{BF821E28-E086-7A40-9856-336E9DBDB1AD}" type="pres">
      <dgm:prSet presAssocID="{E83E78F5-6377-2C4A-85CB-38C8421DAF75}" presName="circleA" presStyleLbl="node1" presStyleIdx="6" presStyleCnt="8"/>
      <dgm:spPr/>
    </dgm:pt>
    <dgm:pt modelId="{2A4DE257-A7F2-6F48-81B1-A9D1D9705698}" type="pres">
      <dgm:prSet presAssocID="{E83E78F5-6377-2C4A-85CB-38C8421DAF75}" presName="spaceA" presStyleCnt="0"/>
      <dgm:spPr/>
    </dgm:pt>
    <dgm:pt modelId="{71A6746B-0016-BD46-A22D-723EAC55740C}" type="pres">
      <dgm:prSet presAssocID="{9D7A52E8-F8E4-DD42-8FB0-C93E1316A653}" presName="space" presStyleCnt="0"/>
      <dgm:spPr/>
    </dgm:pt>
    <dgm:pt modelId="{64797C6C-1838-0943-AF1E-BFF54AC1EA28}" type="pres">
      <dgm:prSet presAssocID="{389B5912-081B-594D-97BA-3C0314C07631}" presName="compositeB" presStyleCnt="0"/>
      <dgm:spPr/>
    </dgm:pt>
    <dgm:pt modelId="{445B1207-0C0C-5543-8FC9-25DE1BBA75C7}" type="pres">
      <dgm:prSet presAssocID="{389B5912-081B-594D-97BA-3C0314C07631}" presName="textB" presStyleLbl="revTx" presStyleIdx="7" presStyleCnt="8">
        <dgm:presLayoutVars>
          <dgm:bulletEnabled val="1"/>
        </dgm:presLayoutVars>
      </dgm:prSet>
      <dgm:spPr/>
    </dgm:pt>
    <dgm:pt modelId="{8F9E9051-50D8-EE4E-A38F-3A1908CB4251}" type="pres">
      <dgm:prSet presAssocID="{389B5912-081B-594D-97BA-3C0314C07631}" presName="circleB" presStyleLbl="node1" presStyleIdx="7" presStyleCnt="8"/>
      <dgm:spPr/>
    </dgm:pt>
    <dgm:pt modelId="{E87D1328-3EF5-8B43-BF6A-5AD7262B3C03}" type="pres">
      <dgm:prSet presAssocID="{389B5912-081B-594D-97BA-3C0314C07631}" presName="spaceB" presStyleCnt="0"/>
      <dgm:spPr/>
    </dgm:pt>
  </dgm:ptLst>
  <dgm:cxnLst>
    <dgm:cxn modelId="{12DE1E07-62EB-BB4C-84DA-5A4AF9B89B3A}" type="presOf" srcId="{037A1D9B-DA11-5741-AC15-E251469BE03E}" destId="{4D5C6825-EB15-B542-9023-643F15ECCACF}" srcOrd="0" destOrd="1" presId="urn:microsoft.com/office/officeart/2005/8/layout/hProcess11"/>
    <dgm:cxn modelId="{5AE8CB08-5E7C-594C-A661-C3B2A1B22D17}" type="presOf" srcId="{5A3638F1-7920-F146-A5F1-61D484FCF54D}" destId="{5ED8B6D1-3F39-5944-95B1-8CF9BDB26784}" srcOrd="0" destOrd="2" presId="urn:microsoft.com/office/officeart/2005/8/layout/hProcess11"/>
    <dgm:cxn modelId="{0F7A390E-8156-0D43-8E25-FFA20DFDE4CD}" srcId="{E83E78F5-6377-2C4A-85CB-38C8421DAF75}" destId="{A0359254-19D8-0648-8D32-CC1E171E131B}" srcOrd="2" destOrd="0" parTransId="{000A926D-84D0-5B42-A6CF-130957E15099}" sibTransId="{B7FFF541-E7B3-F347-929E-93AC7EAE3423}"/>
    <dgm:cxn modelId="{38C4560E-31AC-5F4D-BA26-C8820C24D6BB}" srcId="{144FA842-77CF-3E49-AA96-7BD671C0C02F}" destId="{4FE9FB4E-F9F9-7643-A135-840DE49BB35E}" srcOrd="2" destOrd="0" parTransId="{9D1582A4-12DF-8E48-A1C1-851DC39C3CAE}" sibTransId="{294A5C5E-B770-7E42-B58E-55F8809603A1}"/>
    <dgm:cxn modelId="{28747412-1707-F841-BB50-5184884BC09B}" srcId="{E83E78F5-6377-2C4A-85CB-38C8421DAF75}" destId="{10135232-6036-124C-84E5-9289230F4A82}" srcOrd="1" destOrd="0" parTransId="{CA716F27-698A-494B-BFA4-DA639B3A617A}" sibTransId="{89CAE05C-E623-E546-A18E-3D88970D3391}"/>
    <dgm:cxn modelId="{74F33E14-E34D-BE4F-B9CD-4C0F12745BC1}" type="presOf" srcId="{1B6283F3-B7B5-044F-ABB1-BA069524347B}" destId="{86FFA013-0B36-9D43-9DB0-076850D608A3}" srcOrd="0" destOrd="1" presId="urn:microsoft.com/office/officeart/2005/8/layout/hProcess11"/>
    <dgm:cxn modelId="{2E8A2118-D082-DA43-82E8-920A4EA69D8B}" type="presOf" srcId="{68D91817-1C20-A241-8F9D-4764816541A7}" destId="{35DF8238-C84F-944C-B265-9EC0B25D68DD}" srcOrd="0" destOrd="2" presId="urn:microsoft.com/office/officeart/2005/8/layout/hProcess11"/>
    <dgm:cxn modelId="{D8340819-6348-9F47-AA06-A6CA8D1A2C7A}" type="presOf" srcId="{ECF19BCE-D572-CC45-ACD7-509BAE648B46}" destId="{70883D55-0608-4648-A2ED-4BA4B29A3112}" srcOrd="0" destOrd="1" presId="urn:microsoft.com/office/officeart/2005/8/layout/hProcess11"/>
    <dgm:cxn modelId="{F9378B1A-06E8-9246-80C5-70FB936DB082}" srcId="{0DF75D77-E79F-A04C-BDD4-2F995ECA6946}" destId="{E78943BD-D313-0648-88C4-F2F1224A6BCB}" srcOrd="2" destOrd="0" parTransId="{CE3FC695-F68E-FF42-B5EF-4258EC54A75D}" sibTransId="{DE4717FA-9E15-0148-BF9A-1F4AAEA2CBB0}"/>
    <dgm:cxn modelId="{F48B9921-230C-0B42-84AE-6204594FDD02}" srcId="{0DF75D77-E79F-A04C-BDD4-2F995ECA6946}" destId="{F255A4E3-C9E6-3147-A18B-A4CD99AB48AD}" srcOrd="1" destOrd="0" parTransId="{2AA6FDA7-5237-FA4E-92CD-D46E93468219}" sibTransId="{B4C2B1D5-D9F8-F440-8FB2-DBA677618B6F}"/>
    <dgm:cxn modelId="{867C6126-0223-F84A-BFE1-647818CE505C}" srcId="{29FF2A1E-41BF-724D-B8F4-A73FBA044E65}" destId="{5A3638F1-7920-F146-A5F1-61D484FCF54D}" srcOrd="1" destOrd="0" parTransId="{9C8668D6-7466-734A-AA6D-78D59A4D85D8}" sibTransId="{72E196B7-9F55-944C-BE84-F531DA3A31AF}"/>
    <dgm:cxn modelId="{9ECAA62C-01A4-3942-B91E-16DF0FD8AC19}" type="presOf" srcId="{D8B47183-F31B-CA4C-8263-DA4AB234E66D}" destId="{FFE1A278-CD5D-DC4F-B7B2-40EC23EB05BB}" srcOrd="0" destOrd="0" presId="urn:microsoft.com/office/officeart/2005/8/layout/hProcess11"/>
    <dgm:cxn modelId="{ACBA592E-E3A8-A64F-99ED-4DE817802040}" srcId="{144FA842-77CF-3E49-AA96-7BD671C0C02F}" destId="{D8B47183-F31B-CA4C-8263-DA4AB234E66D}" srcOrd="3" destOrd="0" parTransId="{BA21B938-561A-2343-8C23-716DF3491A02}" sibTransId="{8E021E33-B7D9-C840-A2B7-559D2FFD8257}"/>
    <dgm:cxn modelId="{7D996030-0F68-5F4B-85D8-0F05A460748B}" type="presOf" srcId="{CF648168-718C-5243-AEE3-9B62C7868194}" destId="{5ED8B6D1-3F39-5944-95B1-8CF9BDB26784}" srcOrd="0" destOrd="3" presId="urn:microsoft.com/office/officeart/2005/8/layout/hProcess11"/>
    <dgm:cxn modelId="{A767E233-C310-F441-A9D5-09F70AC47D43}" srcId="{8E0FC985-1962-B248-8661-CE72B2EC8037}" destId="{1B6283F3-B7B5-044F-ABB1-BA069524347B}" srcOrd="0" destOrd="0" parTransId="{9D1E32CF-2A15-614F-B2E8-5142BC10ED97}" sibTransId="{A1F5927E-C83C-4F42-AC90-27A1CDE9A55A}"/>
    <dgm:cxn modelId="{DCAE5A3B-77F5-7E40-AF72-7A53B7428085}" srcId="{144FA842-77CF-3E49-AA96-7BD671C0C02F}" destId="{0DF75D77-E79F-A04C-BDD4-2F995ECA6946}" srcOrd="0" destOrd="0" parTransId="{935847AE-665C-1640-A04A-C97541334B4B}" sibTransId="{36776BAB-22DA-1B46-A103-C913D25637FB}"/>
    <dgm:cxn modelId="{A1DAF03E-F008-E444-858F-75CB116C9631}" type="presOf" srcId="{389B5912-081B-594D-97BA-3C0314C07631}" destId="{445B1207-0C0C-5543-8FC9-25DE1BBA75C7}" srcOrd="0" destOrd="0" presId="urn:microsoft.com/office/officeart/2005/8/layout/hProcess11"/>
    <dgm:cxn modelId="{B5DD1649-6CF8-DB42-8527-DEC01E8B4611}" srcId="{8E0FC985-1962-B248-8661-CE72B2EC8037}" destId="{CF44CB21-0658-424F-BFD1-264D30ABA443}" srcOrd="2" destOrd="0" parTransId="{6A04B3D6-2414-B443-A33A-3D8C529F58D9}" sibTransId="{FE56CB17-D400-844C-95AB-0DEE7A50F5E5}"/>
    <dgm:cxn modelId="{2656B449-31E9-C44A-ABEB-BA69D65094ED}" srcId="{389B5912-081B-594D-97BA-3C0314C07631}" destId="{3F983BFF-DC46-CA47-87B0-E59B5074248D}" srcOrd="1" destOrd="0" parTransId="{31280702-BA0D-5247-BD69-28723B45CE35}" sibTransId="{B6F99449-1E56-CD4B-BB27-903B0F7F3112}"/>
    <dgm:cxn modelId="{0EE1214D-9E48-2B4A-89BB-F58148D7B125}" type="presOf" srcId="{29FF2A1E-41BF-724D-B8F4-A73FBA044E65}" destId="{5ED8B6D1-3F39-5944-95B1-8CF9BDB26784}" srcOrd="0" destOrd="0" presId="urn:microsoft.com/office/officeart/2005/8/layout/hProcess11"/>
    <dgm:cxn modelId="{16E5CF5B-17CC-A948-8818-B47510C13CC8}" type="presOf" srcId="{144FA842-77CF-3E49-AA96-7BD671C0C02F}" destId="{5220CEF5-A6A6-4B4D-B7FF-FC34147F2850}" srcOrd="0" destOrd="0" presId="urn:microsoft.com/office/officeart/2005/8/layout/hProcess11"/>
    <dgm:cxn modelId="{0E9C595D-E4ED-8345-9EBE-332A968306A7}" type="presOf" srcId="{E78943BD-D313-0648-88C4-F2F1224A6BCB}" destId="{4D5C6825-EB15-B542-9023-643F15ECCACF}" srcOrd="0" destOrd="3" presId="urn:microsoft.com/office/officeart/2005/8/layout/hProcess11"/>
    <dgm:cxn modelId="{FCA4F45E-9973-C049-B0DE-661874306285}" srcId="{389B5912-081B-594D-97BA-3C0314C07631}" destId="{3D8D023F-B5B7-4341-A867-DCD20A465D70}" srcOrd="2" destOrd="0" parTransId="{6FB16990-B16C-5748-9410-1EE72E1C1289}" sibTransId="{5F5AD60C-96B1-A341-88A9-366580046F8F}"/>
    <dgm:cxn modelId="{C242FD6D-D04D-EB40-B0D0-9A41C6CFA8D4}" type="presOf" srcId="{DA2E0726-8D80-CA48-98E1-749A1A45ACD7}" destId="{70883D55-0608-4648-A2ED-4BA4B29A3112}" srcOrd="0" destOrd="2" presId="urn:microsoft.com/office/officeart/2005/8/layout/hProcess11"/>
    <dgm:cxn modelId="{35CDF182-7FC2-594E-B1CA-92B29D983F92}" srcId="{4FE9FB4E-F9F9-7643-A135-840DE49BB35E}" destId="{ECF19BCE-D572-CC45-ACD7-509BAE648B46}" srcOrd="0" destOrd="0" parTransId="{AB35A533-B4C0-B843-BB50-8634542789C7}" sibTransId="{DDFFC997-11E9-6D4B-B52C-5E47A3E5EE97}"/>
    <dgm:cxn modelId="{D3CD9486-0923-864A-86E1-2140BA774DFE}" type="presOf" srcId="{C772E4DF-37EB-4049-AE1E-788ECC731C7C}" destId="{86FFA013-0B36-9D43-9DB0-076850D608A3}" srcOrd="0" destOrd="2" presId="urn:microsoft.com/office/officeart/2005/8/layout/hProcess11"/>
    <dgm:cxn modelId="{D259FE8D-9855-7348-B951-26E44150D2AD}" type="presOf" srcId="{83A872F1-1A8F-5747-925E-C55B97F1D623}" destId="{5ED8B6D1-3F39-5944-95B1-8CF9BDB26784}" srcOrd="0" destOrd="1" presId="urn:microsoft.com/office/officeart/2005/8/layout/hProcess11"/>
    <dgm:cxn modelId="{B5DFEE8E-93AC-C74D-92C7-5A1CE6B8EFD3}" srcId="{8E0FC985-1962-B248-8661-CE72B2EC8037}" destId="{C772E4DF-37EB-4049-AE1E-788ECC731C7C}" srcOrd="1" destOrd="0" parTransId="{0BA8E2AC-6812-EE47-AC90-65F93207FFE1}" sibTransId="{5435B5BF-BA39-F142-B857-7E2641DA7ABF}"/>
    <dgm:cxn modelId="{08942898-5FB1-A841-8E2F-6BE9F3059E71}" type="presOf" srcId="{767C52AB-9187-5A47-B37A-25F9AE955024}" destId="{5AB09D5B-6D25-474E-9FCB-F2302D7F588C}" srcOrd="0" destOrd="1" presId="urn:microsoft.com/office/officeart/2005/8/layout/hProcess11"/>
    <dgm:cxn modelId="{75BD6A98-97EA-4D41-B2B0-F388DD2EFF37}" srcId="{3743E4C4-1A96-424D-8F5F-89D5AD85AC8D}" destId="{68D91817-1C20-A241-8F9D-4764816541A7}" srcOrd="1" destOrd="0" parTransId="{D526672E-21A3-1949-973A-5A7A15BAF592}" sibTransId="{57AC3ACF-49FC-6F4F-ABAB-8B1C855D2367}"/>
    <dgm:cxn modelId="{63D1309C-823D-5045-8B60-22A6180081BC}" srcId="{0DF75D77-E79F-A04C-BDD4-2F995ECA6946}" destId="{037A1D9B-DA11-5741-AC15-E251469BE03E}" srcOrd="0" destOrd="0" parTransId="{F23ED268-646E-B042-B513-64C6A9ABAC8F}" sibTransId="{69F5B638-7878-EE40-9212-E4D0FE18DC54}"/>
    <dgm:cxn modelId="{5F48259D-D914-D74B-AFF0-E8E9AABB7C18}" srcId="{144FA842-77CF-3E49-AA96-7BD671C0C02F}" destId="{3743E4C4-1A96-424D-8F5F-89D5AD85AC8D}" srcOrd="4" destOrd="0" parTransId="{17406BC6-1619-894E-A16A-B682B093E54E}" sibTransId="{B055DBEB-7408-2642-97E2-EF0D622AC854}"/>
    <dgm:cxn modelId="{EFBDB49E-02BD-7E46-BDE2-4DE9047D4D5D}" srcId="{29FF2A1E-41BF-724D-B8F4-A73FBA044E65}" destId="{CF648168-718C-5243-AEE3-9B62C7868194}" srcOrd="2" destOrd="0" parTransId="{EC5F8F1C-0661-0742-B33F-F43E62854402}" sibTransId="{FD6E39C0-1210-5D4C-8666-C4917A943E29}"/>
    <dgm:cxn modelId="{4C656CA0-383B-E049-BABC-F788549BBD8A}" type="presOf" srcId="{3743E4C4-1A96-424D-8F5F-89D5AD85AC8D}" destId="{35DF8238-C84F-944C-B265-9EC0B25D68DD}" srcOrd="0" destOrd="0" presId="urn:microsoft.com/office/officeart/2005/8/layout/hProcess11"/>
    <dgm:cxn modelId="{3D98D0A3-9020-7548-BB97-AF7236058BA6}" type="presOf" srcId="{4FE9FB4E-F9F9-7643-A135-840DE49BB35E}" destId="{70883D55-0608-4648-A2ED-4BA4B29A3112}" srcOrd="0" destOrd="0" presId="urn:microsoft.com/office/officeart/2005/8/layout/hProcess11"/>
    <dgm:cxn modelId="{BF9B98A7-111F-D94C-BB75-804F61C4B59B}" type="presOf" srcId="{CF44CB21-0658-424F-BFD1-264D30ABA443}" destId="{86FFA013-0B36-9D43-9DB0-076850D608A3}" srcOrd="0" destOrd="3" presId="urn:microsoft.com/office/officeart/2005/8/layout/hProcess11"/>
    <dgm:cxn modelId="{E2F82FA9-1108-A14D-B226-39C3442F6F29}" srcId="{144FA842-77CF-3E49-AA96-7BD671C0C02F}" destId="{8E0FC985-1962-B248-8661-CE72B2EC8037}" srcOrd="1" destOrd="0" parTransId="{E455E2E9-0F33-554E-8E60-2CD030F0D67A}" sibTransId="{E03CB0B7-019D-4848-B84E-3E7135D10C0E}"/>
    <dgm:cxn modelId="{B99E5CB3-8512-6445-B7AC-ACE3F17FD1AF}" srcId="{389B5912-081B-594D-97BA-3C0314C07631}" destId="{4B51515F-689F-4C46-BCBD-C40810556254}" srcOrd="0" destOrd="0" parTransId="{EB66BDA0-AF47-5941-A8CF-9E98DEC8FFB4}" sibTransId="{AEF21C55-31D5-6845-944E-5292921119A3}"/>
    <dgm:cxn modelId="{E51AB9BA-F9BE-CA4D-91D6-397C8D7FEAAD}" srcId="{144FA842-77CF-3E49-AA96-7BD671C0C02F}" destId="{E83E78F5-6377-2C4A-85CB-38C8421DAF75}" srcOrd="6" destOrd="0" parTransId="{1519BD37-ABC7-5B4D-B65B-8C65B7E124C1}" sibTransId="{9D7A52E8-F8E4-DD42-8FB0-C93E1316A653}"/>
    <dgm:cxn modelId="{B1A1D7BA-3573-5E43-A28B-E2DB3788A696}" type="presOf" srcId="{A0359254-19D8-0648-8D32-CC1E171E131B}" destId="{5AB09D5B-6D25-474E-9FCB-F2302D7F588C}" srcOrd="0" destOrd="3" presId="urn:microsoft.com/office/officeart/2005/8/layout/hProcess11"/>
    <dgm:cxn modelId="{AB1EDABE-846B-7344-A494-66F76B3618E3}" type="presOf" srcId="{8E0FC985-1962-B248-8661-CE72B2EC8037}" destId="{86FFA013-0B36-9D43-9DB0-076850D608A3}" srcOrd="0" destOrd="0" presId="urn:microsoft.com/office/officeart/2005/8/layout/hProcess11"/>
    <dgm:cxn modelId="{DD07E1BF-A134-6B43-8487-BCFF9E1C1050}" srcId="{4FE9FB4E-F9F9-7643-A135-840DE49BB35E}" destId="{DA2E0726-8D80-CA48-98E1-749A1A45ACD7}" srcOrd="1" destOrd="0" parTransId="{47A49332-61B6-3745-8A2F-9DFFACDD2F8C}" sibTransId="{5171D440-56C4-BE4F-B7E0-545A052F4D4E}"/>
    <dgm:cxn modelId="{C62B51C3-55DE-4B46-81A9-1090B639B41E}" type="presOf" srcId="{10135232-6036-124C-84E5-9289230F4A82}" destId="{5AB09D5B-6D25-474E-9FCB-F2302D7F588C}" srcOrd="0" destOrd="2" presId="urn:microsoft.com/office/officeart/2005/8/layout/hProcess11"/>
    <dgm:cxn modelId="{3157A6C8-713C-4B4D-96AE-5AA9EB05B75F}" srcId="{144FA842-77CF-3E49-AA96-7BD671C0C02F}" destId="{389B5912-081B-594D-97BA-3C0314C07631}" srcOrd="7" destOrd="0" parTransId="{8C86FD22-617C-5D49-974F-A0F27558A6A5}" sibTransId="{9CF42A6C-E44E-1A4C-8B43-85F5030EEAC9}"/>
    <dgm:cxn modelId="{C3A6EECB-978D-CF45-958C-A3C3B44CFC7C}" type="presOf" srcId="{0DF75D77-E79F-A04C-BDD4-2F995ECA6946}" destId="{4D5C6825-EB15-B542-9023-643F15ECCACF}" srcOrd="0" destOrd="0" presId="urn:microsoft.com/office/officeart/2005/8/layout/hProcess11"/>
    <dgm:cxn modelId="{7D8CDACE-FAAD-9B4B-B420-56B43B6BB336}" srcId="{29FF2A1E-41BF-724D-B8F4-A73FBA044E65}" destId="{83A872F1-1A8F-5747-925E-C55B97F1D623}" srcOrd="0" destOrd="0" parTransId="{901EABD0-E332-C943-A68E-DEC5395D2FC6}" sibTransId="{A5EAA3C3-FBB7-4543-BB13-2B5B1BB32D81}"/>
    <dgm:cxn modelId="{259A8ADD-EBF1-A04C-B387-7A610147724C}" type="presOf" srcId="{3F983BFF-DC46-CA47-87B0-E59B5074248D}" destId="{445B1207-0C0C-5543-8FC9-25DE1BBA75C7}" srcOrd="0" destOrd="2" presId="urn:microsoft.com/office/officeart/2005/8/layout/hProcess11"/>
    <dgm:cxn modelId="{EBE950E2-8338-7049-A978-43AB2F5AF4CD}" srcId="{3743E4C4-1A96-424D-8F5F-89D5AD85AC8D}" destId="{4D280692-14D1-5149-BBE5-A85E4B5DCD1B}" srcOrd="0" destOrd="0" parTransId="{21D5CC22-E024-2341-9EB9-CA8BBDC2639F}" sibTransId="{2BF722D8-6C02-EC45-B020-FE217CB37AB7}"/>
    <dgm:cxn modelId="{FCF332E3-9832-5442-B41B-F7593F7ADB3E}" srcId="{144FA842-77CF-3E49-AA96-7BD671C0C02F}" destId="{29FF2A1E-41BF-724D-B8F4-A73FBA044E65}" srcOrd="5" destOrd="0" parTransId="{DBD550F8-D9D8-3041-B3F9-0FDC00F29081}" sibTransId="{65C945C8-1111-3A43-9890-5D4C4C9AC537}"/>
    <dgm:cxn modelId="{D771EFED-6638-9249-812E-2F3ACD3FF4F7}" type="presOf" srcId="{F255A4E3-C9E6-3147-A18B-A4CD99AB48AD}" destId="{4D5C6825-EB15-B542-9023-643F15ECCACF}" srcOrd="0" destOrd="2" presId="urn:microsoft.com/office/officeart/2005/8/layout/hProcess11"/>
    <dgm:cxn modelId="{94975AF4-40EF-5F4A-8C78-F3CB157F3160}" type="presOf" srcId="{3D8D023F-B5B7-4341-A867-DCD20A465D70}" destId="{445B1207-0C0C-5543-8FC9-25DE1BBA75C7}" srcOrd="0" destOrd="3" presId="urn:microsoft.com/office/officeart/2005/8/layout/hProcess11"/>
    <dgm:cxn modelId="{3980D9F8-3BBB-D546-B34A-91F123D65B15}" type="presOf" srcId="{E83E78F5-6377-2C4A-85CB-38C8421DAF75}" destId="{5AB09D5B-6D25-474E-9FCB-F2302D7F588C}" srcOrd="0" destOrd="0" presId="urn:microsoft.com/office/officeart/2005/8/layout/hProcess11"/>
    <dgm:cxn modelId="{1EC3BFF9-9155-B94E-895E-B141D5212D93}" type="presOf" srcId="{4D280692-14D1-5149-BBE5-A85E4B5DCD1B}" destId="{35DF8238-C84F-944C-B265-9EC0B25D68DD}" srcOrd="0" destOrd="1" presId="urn:microsoft.com/office/officeart/2005/8/layout/hProcess11"/>
    <dgm:cxn modelId="{1AE851FE-CFAF-E64B-A280-AEE0961A9858}" srcId="{E83E78F5-6377-2C4A-85CB-38C8421DAF75}" destId="{767C52AB-9187-5A47-B37A-25F9AE955024}" srcOrd="0" destOrd="0" parTransId="{27C827CB-9D5C-FF4C-8A8C-C11775B06DC6}" sibTransId="{5343DE04-3260-F340-A4AB-252725FD5621}"/>
    <dgm:cxn modelId="{1ABFCBFE-A856-D148-B650-E9DE79EDD052}" type="presOf" srcId="{4B51515F-689F-4C46-BCBD-C40810556254}" destId="{445B1207-0C0C-5543-8FC9-25DE1BBA75C7}" srcOrd="0" destOrd="1" presId="urn:microsoft.com/office/officeart/2005/8/layout/hProcess11"/>
    <dgm:cxn modelId="{F04EF3D7-15FE-2944-BC28-6EE9611D81D3}" type="presParOf" srcId="{5220CEF5-A6A6-4B4D-B7FF-FC34147F2850}" destId="{C76FB26A-2E62-8241-B13C-BEF9E6BE2B8D}" srcOrd="0" destOrd="0" presId="urn:microsoft.com/office/officeart/2005/8/layout/hProcess11"/>
    <dgm:cxn modelId="{D2B8CD23-7F53-8843-B671-647EEA2665C2}" type="presParOf" srcId="{5220CEF5-A6A6-4B4D-B7FF-FC34147F2850}" destId="{7FF71B03-0B6D-884D-82AE-3FC05E446457}" srcOrd="1" destOrd="0" presId="urn:microsoft.com/office/officeart/2005/8/layout/hProcess11"/>
    <dgm:cxn modelId="{E7DF3C68-7C30-C54E-8012-65F73709F339}" type="presParOf" srcId="{7FF71B03-0B6D-884D-82AE-3FC05E446457}" destId="{B010CE74-C58B-F142-8620-D1FC3D993C94}" srcOrd="0" destOrd="0" presId="urn:microsoft.com/office/officeart/2005/8/layout/hProcess11"/>
    <dgm:cxn modelId="{6561909E-C798-7B47-943C-3B0B7131EA26}" type="presParOf" srcId="{B010CE74-C58B-F142-8620-D1FC3D993C94}" destId="{4D5C6825-EB15-B542-9023-643F15ECCACF}" srcOrd="0" destOrd="0" presId="urn:microsoft.com/office/officeart/2005/8/layout/hProcess11"/>
    <dgm:cxn modelId="{86627C67-3595-354E-8435-10226E0A8F45}" type="presParOf" srcId="{B010CE74-C58B-F142-8620-D1FC3D993C94}" destId="{5F26B929-237C-F54E-8147-6C19F3B7D1CA}" srcOrd="1" destOrd="0" presId="urn:microsoft.com/office/officeart/2005/8/layout/hProcess11"/>
    <dgm:cxn modelId="{CC5933AA-7C47-3D43-926E-FA925C3CF8A3}" type="presParOf" srcId="{B010CE74-C58B-F142-8620-D1FC3D993C94}" destId="{53D917CD-D732-4B40-BDDB-1D38D4EBEA0E}" srcOrd="2" destOrd="0" presId="urn:microsoft.com/office/officeart/2005/8/layout/hProcess11"/>
    <dgm:cxn modelId="{AB111219-B2C8-BD48-9FA5-5BA415B13D34}" type="presParOf" srcId="{7FF71B03-0B6D-884D-82AE-3FC05E446457}" destId="{5D31297C-33AF-DE40-B1A7-AC09E885A333}" srcOrd="1" destOrd="0" presId="urn:microsoft.com/office/officeart/2005/8/layout/hProcess11"/>
    <dgm:cxn modelId="{00717C90-F3A6-7F4A-9D71-B4749FF3CED0}" type="presParOf" srcId="{7FF71B03-0B6D-884D-82AE-3FC05E446457}" destId="{1B1466F6-0CDE-E44D-8957-BFABD70B92EF}" srcOrd="2" destOrd="0" presId="urn:microsoft.com/office/officeart/2005/8/layout/hProcess11"/>
    <dgm:cxn modelId="{44F126C8-84B3-444C-BACA-1710988B4247}" type="presParOf" srcId="{1B1466F6-0CDE-E44D-8957-BFABD70B92EF}" destId="{86FFA013-0B36-9D43-9DB0-076850D608A3}" srcOrd="0" destOrd="0" presId="urn:microsoft.com/office/officeart/2005/8/layout/hProcess11"/>
    <dgm:cxn modelId="{95D639A0-2E56-9240-BEE4-88C22492A9FB}" type="presParOf" srcId="{1B1466F6-0CDE-E44D-8957-BFABD70B92EF}" destId="{BD16DDC9-08C1-BD42-AA83-E6E9A3951CD9}" srcOrd="1" destOrd="0" presId="urn:microsoft.com/office/officeart/2005/8/layout/hProcess11"/>
    <dgm:cxn modelId="{44402FE6-3BEA-044C-9818-C09FE510B2F1}" type="presParOf" srcId="{1B1466F6-0CDE-E44D-8957-BFABD70B92EF}" destId="{36793AC9-8148-8E40-B825-276E45D36F2F}" srcOrd="2" destOrd="0" presId="urn:microsoft.com/office/officeart/2005/8/layout/hProcess11"/>
    <dgm:cxn modelId="{1D2AFF14-6C3D-7745-B7C6-6471569308DB}" type="presParOf" srcId="{7FF71B03-0B6D-884D-82AE-3FC05E446457}" destId="{21A67D2F-078D-2B4A-B132-2E7DEAF839A4}" srcOrd="3" destOrd="0" presId="urn:microsoft.com/office/officeart/2005/8/layout/hProcess11"/>
    <dgm:cxn modelId="{622BCF89-08EF-4741-ABBD-FD896ACFC839}" type="presParOf" srcId="{7FF71B03-0B6D-884D-82AE-3FC05E446457}" destId="{4DA9F9D8-67AB-B248-AFF1-B2F3656CD4B5}" srcOrd="4" destOrd="0" presId="urn:microsoft.com/office/officeart/2005/8/layout/hProcess11"/>
    <dgm:cxn modelId="{030036F4-60FA-234E-B2A2-1390D9BC497C}" type="presParOf" srcId="{4DA9F9D8-67AB-B248-AFF1-B2F3656CD4B5}" destId="{70883D55-0608-4648-A2ED-4BA4B29A3112}" srcOrd="0" destOrd="0" presId="urn:microsoft.com/office/officeart/2005/8/layout/hProcess11"/>
    <dgm:cxn modelId="{8D78C354-954B-AF4A-8C16-DBEED4384613}" type="presParOf" srcId="{4DA9F9D8-67AB-B248-AFF1-B2F3656CD4B5}" destId="{C9D384E7-DADF-DB46-B2D2-BC60B554FC62}" srcOrd="1" destOrd="0" presId="urn:microsoft.com/office/officeart/2005/8/layout/hProcess11"/>
    <dgm:cxn modelId="{D1EA1BF3-9F50-774A-A665-FCEE2E6C1592}" type="presParOf" srcId="{4DA9F9D8-67AB-B248-AFF1-B2F3656CD4B5}" destId="{7644FC7A-29D6-7A40-A1F2-EF045383ADBE}" srcOrd="2" destOrd="0" presId="urn:microsoft.com/office/officeart/2005/8/layout/hProcess11"/>
    <dgm:cxn modelId="{9AF1BCEC-C291-2743-9774-3750528D2881}" type="presParOf" srcId="{7FF71B03-0B6D-884D-82AE-3FC05E446457}" destId="{CE29C9AA-43A1-FD4E-B614-DA245277EC4C}" srcOrd="5" destOrd="0" presId="urn:microsoft.com/office/officeart/2005/8/layout/hProcess11"/>
    <dgm:cxn modelId="{686CD1AF-8D6A-1E41-AF21-57BCF1FA5C03}" type="presParOf" srcId="{7FF71B03-0B6D-884D-82AE-3FC05E446457}" destId="{68C242E6-C70C-564C-A233-68693C6E03A8}" srcOrd="6" destOrd="0" presId="urn:microsoft.com/office/officeart/2005/8/layout/hProcess11"/>
    <dgm:cxn modelId="{FADC322F-0868-6240-928A-0BB7EA22F5CA}" type="presParOf" srcId="{68C242E6-C70C-564C-A233-68693C6E03A8}" destId="{FFE1A278-CD5D-DC4F-B7B2-40EC23EB05BB}" srcOrd="0" destOrd="0" presId="urn:microsoft.com/office/officeart/2005/8/layout/hProcess11"/>
    <dgm:cxn modelId="{1856B010-C163-584A-9132-FC30872B3365}" type="presParOf" srcId="{68C242E6-C70C-564C-A233-68693C6E03A8}" destId="{1C5CD93C-B94C-374D-B0BC-E756494AC9B7}" srcOrd="1" destOrd="0" presId="urn:microsoft.com/office/officeart/2005/8/layout/hProcess11"/>
    <dgm:cxn modelId="{AF703C44-B2C4-3748-A2C3-F1FE8C88124C}" type="presParOf" srcId="{68C242E6-C70C-564C-A233-68693C6E03A8}" destId="{A58AB246-7BDA-8444-A8D5-3FB5219CF8EC}" srcOrd="2" destOrd="0" presId="urn:microsoft.com/office/officeart/2005/8/layout/hProcess11"/>
    <dgm:cxn modelId="{7F75232A-A8CE-5E41-A555-F60703032FC7}" type="presParOf" srcId="{7FF71B03-0B6D-884D-82AE-3FC05E446457}" destId="{A9043EBA-3E2B-534F-819A-375E5590012E}" srcOrd="7" destOrd="0" presId="urn:microsoft.com/office/officeart/2005/8/layout/hProcess11"/>
    <dgm:cxn modelId="{E5D43071-0F7D-8B48-B1E3-92E6D0749AED}" type="presParOf" srcId="{7FF71B03-0B6D-884D-82AE-3FC05E446457}" destId="{047DE1E8-DD10-6E46-9968-BC91357DD710}" srcOrd="8" destOrd="0" presId="urn:microsoft.com/office/officeart/2005/8/layout/hProcess11"/>
    <dgm:cxn modelId="{B5044308-E487-B54B-B72D-5A2CBBF7EE65}" type="presParOf" srcId="{047DE1E8-DD10-6E46-9968-BC91357DD710}" destId="{35DF8238-C84F-944C-B265-9EC0B25D68DD}" srcOrd="0" destOrd="0" presId="urn:microsoft.com/office/officeart/2005/8/layout/hProcess11"/>
    <dgm:cxn modelId="{B312518D-D687-F04B-9990-DCDA3148FE20}" type="presParOf" srcId="{047DE1E8-DD10-6E46-9968-BC91357DD710}" destId="{0D74B896-EBEA-2A4E-A58E-AAED9DEB7355}" srcOrd="1" destOrd="0" presId="urn:microsoft.com/office/officeart/2005/8/layout/hProcess11"/>
    <dgm:cxn modelId="{54973F6A-63E0-4542-A97C-9201C445D179}" type="presParOf" srcId="{047DE1E8-DD10-6E46-9968-BC91357DD710}" destId="{E8076268-42DE-9546-81BD-2580CDFE07A8}" srcOrd="2" destOrd="0" presId="urn:microsoft.com/office/officeart/2005/8/layout/hProcess11"/>
    <dgm:cxn modelId="{483C5E2A-7ED1-1940-9321-DDFC63332167}" type="presParOf" srcId="{7FF71B03-0B6D-884D-82AE-3FC05E446457}" destId="{35C2A9C4-DCC0-F440-89A1-844B9EC75928}" srcOrd="9" destOrd="0" presId="urn:microsoft.com/office/officeart/2005/8/layout/hProcess11"/>
    <dgm:cxn modelId="{11E0E43E-030D-2D46-8944-EFE0185C5830}" type="presParOf" srcId="{7FF71B03-0B6D-884D-82AE-3FC05E446457}" destId="{1AC74F70-481F-3246-8EF4-F8C9588BA732}" srcOrd="10" destOrd="0" presId="urn:microsoft.com/office/officeart/2005/8/layout/hProcess11"/>
    <dgm:cxn modelId="{1D7DB8A1-8549-A14F-ACB8-0D0410EC4921}" type="presParOf" srcId="{1AC74F70-481F-3246-8EF4-F8C9588BA732}" destId="{5ED8B6D1-3F39-5944-95B1-8CF9BDB26784}" srcOrd="0" destOrd="0" presId="urn:microsoft.com/office/officeart/2005/8/layout/hProcess11"/>
    <dgm:cxn modelId="{1943B87F-2EDA-4043-A276-2EB9C40AD7B6}" type="presParOf" srcId="{1AC74F70-481F-3246-8EF4-F8C9588BA732}" destId="{5A69FFDC-ACFD-0F45-88CA-1F869A09EEDF}" srcOrd="1" destOrd="0" presId="urn:microsoft.com/office/officeart/2005/8/layout/hProcess11"/>
    <dgm:cxn modelId="{C9C2A615-9A1B-BF45-9731-EB85AD3E694D}" type="presParOf" srcId="{1AC74F70-481F-3246-8EF4-F8C9588BA732}" destId="{5A2D621F-13FB-BB4A-9102-54BD6A24E3E2}" srcOrd="2" destOrd="0" presId="urn:microsoft.com/office/officeart/2005/8/layout/hProcess11"/>
    <dgm:cxn modelId="{A5C6C16D-25AB-8740-B369-A6998987D268}" type="presParOf" srcId="{7FF71B03-0B6D-884D-82AE-3FC05E446457}" destId="{1AC1F084-8C9B-924F-BB80-03B050F3C3FE}" srcOrd="11" destOrd="0" presId="urn:microsoft.com/office/officeart/2005/8/layout/hProcess11"/>
    <dgm:cxn modelId="{796A9A5D-8163-3D40-A1EF-1F17279CFB3E}" type="presParOf" srcId="{7FF71B03-0B6D-884D-82AE-3FC05E446457}" destId="{EBE99A04-B181-2F40-90B0-5FA14B934E53}" srcOrd="12" destOrd="0" presId="urn:microsoft.com/office/officeart/2005/8/layout/hProcess11"/>
    <dgm:cxn modelId="{4A6F2E83-9CFC-3C4A-BEF3-E31D82F07B0D}" type="presParOf" srcId="{EBE99A04-B181-2F40-90B0-5FA14B934E53}" destId="{5AB09D5B-6D25-474E-9FCB-F2302D7F588C}" srcOrd="0" destOrd="0" presId="urn:microsoft.com/office/officeart/2005/8/layout/hProcess11"/>
    <dgm:cxn modelId="{5BB17F2C-E9F2-994A-8FD4-366811BAD0EA}" type="presParOf" srcId="{EBE99A04-B181-2F40-90B0-5FA14B934E53}" destId="{BF821E28-E086-7A40-9856-336E9DBDB1AD}" srcOrd="1" destOrd="0" presId="urn:microsoft.com/office/officeart/2005/8/layout/hProcess11"/>
    <dgm:cxn modelId="{037C8085-0778-B246-9BF2-80B8801F1D25}" type="presParOf" srcId="{EBE99A04-B181-2F40-90B0-5FA14B934E53}" destId="{2A4DE257-A7F2-6F48-81B1-A9D1D9705698}" srcOrd="2" destOrd="0" presId="urn:microsoft.com/office/officeart/2005/8/layout/hProcess11"/>
    <dgm:cxn modelId="{EC318DA8-80CD-5C4C-B625-863D3A6C33C7}" type="presParOf" srcId="{7FF71B03-0B6D-884D-82AE-3FC05E446457}" destId="{71A6746B-0016-BD46-A22D-723EAC55740C}" srcOrd="13" destOrd="0" presId="urn:microsoft.com/office/officeart/2005/8/layout/hProcess11"/>
    <dgm:cxn modelId="{5D1EA3DF-AEB9-884F-A0EC-6D484B791C1D}" type="presParOf" srcId="{7FF71B03-0B6D-884D-82AE-3FC05E446457}" destId="{64797C6C-1838-0943-AF1E-BFF54AC1EA28}" srcOrd="14" destOrd="0" presId="urn:microsoft.com/office/officeart/2005/8/layout/hProcess11"/>
    <dgm:cxn modelId="{3B67B630-38AF-A042-A943-1D0A8261D249}" type="presParOf" srcId="{64797C6C-1838-0943-AF1E-BFF54AC1EA28}" destId="{445B1207-0C0C-5543-8FC9-25DE1BBA75C7}" srcOrd="0" destOrd="0" presId="urn:microsoft.com/office/officeart/2005/8/layout/hProcess11"/>
    <dgm:cxn modelId="{86B4E2D5-74AF-C045-B040-7F0B269D6EEB}" type="presParOf" srcId="{64797C6C-1838-0943-AF1E-BFF54AC1EA28}" destId="{8F9E9051-50D8-EE4E-A38F-3A1908CB4251}" srcOrd="1" destOrd="0" presId="urn:microsoft.com/office/officeart/2005/8/layout/hProcess11"/>
    <dgm:cxn modelId="{15367C64-9FDA-7C4E-9F88-B9BEBA6D7EAC}" type="presParOf" srcId="{64797C6C-1838-0943-AF1E-BFF54AC1EA28}" destId="{E87D1328-3EF5-8B43-BF6A-5AD7262B3C0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FB26A-2E62-8241-B13C-BEF9E6BE2B8D}">
      <dsp:nvSpPr>
        <dsp:cNvPr id="0" name=""/>
        <dsp:cNvSpPr/>
      </dsp:nvSpPr>
      <dsp:spPr>
        <a:xfrm>
          <a:off x="0" y="1219199"/>
          <a:ext cx="8340213" cy="16256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C6825-EB15-B542-9023-643F15ECCACF}">
      <dsp:nvSpPr>
        <dsp:cNvPr id="0" name=""/>
        <dsp:cNvSpPr/>
      </dsp:nvSpPr>
      <dsp:spPr>
        <a:xfrm>
          <a:off x="297" y="0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R basics</a:t>
          </a:r>
          <a:endParaRPr lang="en-US" sz="900" kern="1200" dirty="0">
            <a:solidFill>
              <a:schemeClr val="bg1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solidFill>
                <a:schemeClr val="bg1"/>
              </a:solidFill>
            </a:rPr>
            <a:t>dplyr</a:t>
          </a:r>
          <a:endParaRPr lang="en-US" sz="700" kern="1200" dirty="0">
            <a:solidFill>
              <a:schemeClr val="bg1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visualization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QA/AC</a:t>
          </a:r>
        </a:p>
      </dsp:txBody>
      <dsp:txXfrm>
        <a:off x="297" y="0"/>
        <a:ext cx="898873" cy="1625600"/>
      </dsp:txXfrm>
    </dsp:sp>
    <dsp:sp modelId="{5F26B929-237C-F54E-8147-6C19F3B7D1CA}">
      <dsp:nvSpPr>
        <dsp:cNvPr id="0" name=""/>
        <dsp:cNvSpPr/>
      </dsp:nvSpPr>
      <dsp:spPr>
        <a:xfrm>
          <a:off x="246534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FA013-0B36-9D43-9DB0-076850D608A3}">
      <dsp:nvSpPr>
        <dsp:cNvPr id="0" name=""/>
        <dsp:cNvSpPr/>
      </dsp:nvSpPr>
      <dsp:spPr>
        <a:xfrm>
          <a:off x="944115" y="2438399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Machine Learning basics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solidFill>
                <a:schemeClr val="bg1"/>
              </a:solidFill>
            </a:rPr>
            <a:t>Regression</a:t>
          </a:r>
          <a:endParaRPr lang="en-US" sz="700" kern="1200" dirty="0">
            <a:solidFill>
              <a:schemeClr val="bg1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Tree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Neural network</a:t>
          </a:r>
        </a:p>
      </dsp:txBody>
      <dsp:txXfrm>
        <a:off x="944115" y="2438399"/>
        <a:ext cx="898873" cy="1625600"/>
      </dsp:txXfrm>
    </dsp:sp>
    <dsp:sp modelId="{BD16DDC9-08C1-BD42-AA83-E6E9A3951CD9}">
      <dsp:nvSpPr>
        <dsp:cNvPr id="0" name=""/>
        <dsp:cNvSpPr/>
      </dsp:nvSpPr>
      <dsp:spPr>
        <a:xfrm>
          <a:off x="1190352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83D55-0608-4648-A2ED-4BA4B29A3112}">
      <dsp:nvSpPr>
        <dsp:cNvPr id="0" name=""/>
        <dsp:cNvSpPr/>
      </dsp:nvSpPr>
      <dsp:spPr>
        <a:xfrm>
          <a:off x="1887932" y="0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B050"/>
              </a:solidFill>
            </a:rPr>
            <a:t>First project (easy)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B050"/>
              </a:solidFill>
            </a:rPr>
            <a:t>Get familiar with R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B050"/>
              </a:solidFill>
            </a:rPr>
            <a:t>Get familiar with basic modeling techniques</a:t>
          </a:r>
        </a:p>
      </dsp:txBody>
      <dsp:txXfrm>
        <a:off x="1887932" y="0"/>
        <a:ext cx="898873" cy="1625600"/>
      </dsp:txXfrm>
    </dsp:sp>
    <dsp:sp modelId="{C9D384E7-DADF-DB46-B2D2-BC60B554FC62}">
      <dsp:nvSpPr>
        <dsp:cNvPr id="0" name=""/>
        <dsp:cNvSpPr/>
      </dsp:nvSpPr>
      <dsp:spPr>
        <a:xfrm>
          <a:off x="2134169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1A278-CD5D-DC4F-B7B2-40EC23EB05BB}">
      <dsp:nvSpPr>
        <dsp:cNvPr id="0" name=""/>
        <dsp:cNvSpPr/>
      </dsp:nvSpPr>
      <dsp:spPr>
        <a:xfrm>
          <a:off x="2831750" y="2438399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Statistics basics, Operations Research basics</a:t>
          </a:r>
        </a:p>
      </dsp:txBody>
      <dsp:txXfrm>
        <a:off x="2831750" y="2438399"/>
        <a:ext cx="898873" cy="1625600"/>
      </dsp:txXfrm>
    </dsp:sp>
    <dsp:sp modelId="{1C5CD93C-B94C-374D-B0BC-E756494AC9B7}">
      <dsp:nvSpPr>
        <dsp:cNvPr id="0" name=""/>
        <dsp:cNvSpPr/>
      </dsp:nvSpPr>
      <dsp:spPr>
        <a:xfrm>
          <a:off x="3077987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F8238-C84F-944C-B265-9EC0B25D68DD}">
      <dsp:nvSpPr>
        <dsp:cNvPr id="0" name=""/>
        <dsp:cNvSpPr/>
      </dsp:nvSpPr>
      <dsp:spPr>
        <a:xfrm>
          <a:off x="3775567" y="0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Analytical presentations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Assertion Evidence based presentation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Leverage AE to drive your data science</a:t>
          </a:r>
        </a:p>
      </dsp:txBody>
      <dsp:txXfrm>
        <a:off x="3775567" y="0"/>
        <a:ext cx="898873" cy="1625600"/>
      </dsp:txXfrm>
    </dsp:sp>
    <dsp:sp modelId="{0D74B896-EBEA-2A4E-A58E-AAED9DEB7355}">
      <dsp:nvSpPr>
        <dsp:cNvPr id="0" name=""/>
        <dsp:cNvSpPr/>
      </dsp:nvSpPr>
      <dsp:spPr>
        <a:xfrm>
          <a:off x="4021804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8B6D1-3F39-5944-95B1-8CF9BDB26784}">
      <dsp:nvSpPr>
        <dsp:cNvPr id="0" name=""/>
        <dsp:cNvSpPr/>
      </dsp:nvSpPr>
      <dsp:spPr>
        <a:xfrm>
          <a:off x="4719385" y="2438399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00"/>
              </a:solidFill>
            </a:rPr>
            <a:t>Second project (medium or hard)</a:t>
          </a:r>
          <a:endParaRPr lang="en-US" sz="900" kern="1200" dirty="0">
            <a:solidFill>
              <a:schemeClr val="bg1"/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FFFF00"/>
              </a:solidFill>
            </a:rPr>
            <a:t>Kaggle projects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FFFF00"/>
              </a:solidFill>
            </a:rPr>
            <a:t>Natural language processing - dictate </a:t>
          </a:r>
          <a:r>
            <a:rPr lang="en-US" sz="700" kern="1200" dirty="0" err="1">
              <a:solidFill>
                <a:srgbClr val="FFFF00"/>
              </a:solidFill>
            </a:rPr>
            <a:t>Mingqi's</a:t>
          </a:r>
          <a:r>
            <a:rPr lang="en-US" sz="700" kern="1200" dirty="0">
              <a:solidFill>
                <a:srgbClr val="FFFF00"/>
              </a:solidFill>
            </a:rPr>
            <a:t> sermons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FFFF00"/>
              </a:solidFill>
            </a:rPr>
            <a:t>Other projects</a:t>
          </a:r>
        </a:p>
      </dsp:txBody>
      <dsp:txXfrm>
        <a:off x="4719385" y="2438399"/>
        <a:ext cx="898873" cy="1625600"/>
      </dsp:txXfrm>
    </dsp:sp>
    <dsp:sp modelId="{5A69FFDC-ACFD-0F45-88CA-1F869A09EEDF}">
      <dsp:nvSpPr>
        <dsp:cNvPr id="0" name=""/>
        <dsp:cNvSpPr/>
      </dsp:nvSpPr>
      <dsp:spPr>
        <a:xfrm>
          <a:off x="4965622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09D5B-6D25-474E-9FCB-F2302D7F588C}">
      <dsp:nvSpPr>
        <dsp:cNvPr id="0" name=""/>
        <dsp:cNvSpPr/>
      </dsp:nvSpPr>
      <dsp:spPr>
        <a:xfrm>
          <a:off x="5663202" y="0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Work in a data science team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How to prepare for a meeting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How to work with a data science manager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How to improve yourself in the team</a:t>
          </a:r>
        </a:p>
      </dsp:txBody>
      <dsp:txXfrm>
        <a:off x="5663202" y="0"/>
        <a:ext cx="898873" cy="1625600"/>
      </dsp:txXfrm>
    </dsp:sp>
    <dsp:sp modelId="{BF821E28-E086-7A40-9856-336E9DBDB1AD}">
      <dsp:nvSpPr>
        <dsp:cNvPr id="0" name=""/>
        <dsp:cNvSpPr/>
      </dsp:nvSpPr>
      <dsp:spPr>
        <a:xfrm>
          <a:off x="5909439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B1207-0C0C-5543-8FC9-25DE1BBA75C7}">
      <dsp:nvSpPr>
        <dsp:cNvPr id="0" name=""/>
        <dsp:cNvSpPr/>
      </dsp:nvSpPr>
      <dsp:spPr>
        <a:xfrm>
          <a:off x="6607020" y="2438399"/>
          <a:ext cx="89887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Analytical planning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Pathway to be a data science lead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Analytical goals and steps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1"/>
              </a:solidFill>
            </a:rPr>
            <a:t>Value driven</a:t>
          </a:r>
        </a:p>
      </dsp:txBody>
      <dsp:txXfrm>
        <a:off x="6607020" y="2438399"/>
        <a:ext cx="898873" cy="1625600"/>
      </dsp:txXfrm>
    </dsp:sp>
    <dsp:sp modelId="{8F9E9051-50D8-EE4E-A38F-3A1908CB4251}">
      <dsp:nvSpPr>
        <dsp:cNvPr id="0" name=""/>
        <dsp:cNvSpPr/>
      </dsp:nvSpPr>
      <dsp:spPr>
        <a:xfrm>
          <a:off x="6853257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A223849-021F-452E-A1F3-892AE52BBE56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4A8F6EE-A0F6-4A24-8145-5E7B5CA58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88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83306" marR="0" indent="0" algn="l" rtl="0">
              <a:spcBef>
                <a:spcPts val="0"/>
              </a:spcBef>
              <a:defRPr/>
            </a:lvl2pPr>
            <a:lvl3pPr marL="966612" marR="0" indent="0" algn="l" rtl="0">
              <a:spcBef>
                <a:spcPts val="0"/>
              </a:spcBef>
              <a:defRPr/>
            </a:lvl3pPr>
            <a:lvl4pPr marL="1449918" marR="0" indent="0" algn="l" rtl="0">
              <a:spcBef>
                <a:spcPts val="0"/>
              </a:spcBef>
              <a:defRPr/>
            </a:lvl4pPr>
            <a:lvl5pPr marL="1933224" marR="0" indent="0" algn="l" rtl="0">
              <a:spcBef>
                <a:spcPts val="0"/>
              </a:spcBef>
              <a:defRPr/>
            </a:lvl5pPr>
            <a:lvl6pPr marL="2416531" marR="0" indent="0" algn="l" rtl="0">
              <a:spcBef>
                <a:spcPts val="0"/>
              </a:spcBef>
              <a:defRPr/>
            </a:lvl6pPr>
            <a:lvl7pPr marL="2899837" marR="0" indent="0" algn="l" rtl="0">
              <a:spcBef>
                <a:spcPts val="0"/>
              </a:spcBef>
              <a:defRPr/>
            </a:lvl7pPr>
            <a:lvl8pPr marL="3383143" marR="0" indent="0" algn="l" rtl="0">
              <a:spcBef>
                <a:spcPts val="0"/>
              </a:spcBef>
              <a:defRPr/>
            </a:lvl8pPr>
            <a:lvl9pPr marL="386644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83306" marR="0" indent="0" algn="l" rtl="0">
              <a:spcBef>
                <a:spcPts val="0"/>
              </a:spcBef>
              <a:defRPr/>
            </a:lvl2pPr>
            <a:lvl3pPr marL="966612" marR="0" indent="0" algn="l" rtl="0">
              <a:spcBef>
                <a:spcPts val="0"/>
              </a:spcBef>
              <a:defRPr/>
            </a:lvl3pPr>
            <a:lvl4pPr marL="1449918" marR="0" indent="0" algn="l" rtl="0">
              <a:spcBef>
                <a:spcPts val="0"/>
              </a:spcBef>
              <a:defRPr/>
            </a:lvl4pPr>
            <a:lvl5pPr marL="1933224" marR="0" indent="0" algn="l" rtl="0">
              <a:spcBef>
                <a:spcPts val="0"/>
              </a:spcBef>
              <a:defRPr/>
            </a:lvl5pPr>
            <a:lvl6pPr marL="2416531" marR="0" indent="0" algn="l" rtl="0">
              <a:spcBef>
                <a:spcPts val="0"/>
              </a:spcBef>
              <a:defRPr/>
            </a:lvl6pPr>
            <a:lvl7pPr marL="2899837" marR="0" indent="0" algn="l" rtl="0">
              <a:spcBef>
                <a:spcPts val="0"/>
              </a:spcBef>
              <a:defRPr/>
            </a:lvl7pPr>
            <a:lvl8pPr marL="3383143" marR="0" indent="0" algn="l" rtl="0">
              <a:spcBef>
                <a:spcPts val="0"/>
              </a:spcBef>
              <a:defRPr/>
            </a:lvl8pPr>
            <a:lvl9pPr marL="386644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9119474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83306" marR="0" indent="0" algn="l" rtl="0">
              <a:spcBef>
                <a:spcPts val="0"/>
              </a:spcBef>
              <a:defRPr/>
            </a:lvl2pPr>
            <a:lvl3pPr marL="966612" marR="0" indent="0" algn="l" rtl="0">
              <a:spcBef>
                <a:spcPts val="0"/>
              </a:spcBef>
              <a:defRPr/>
            </a:lvl3pPr>
            <a:lvl4pPr marL="1449918" marR="0" indent="0" algn="l" rtl="0">
              <a:spcBef>
                <a:spcPts val="0"/>
              </a:spcBef>
              <a:defRPr/>
            </a:lvl4pPr>
            <a:lvl5pPr marL="1933224" marR="0" indent="0" algn="l" rtl="0">
              <a:spcBef>
                <a:spcPts val="0"/>
              </a:spcBef>
              <a:defRPr/>
            </a:lvl5pPr>
            <a:lvl6pPr marL="2416531" marR="0" indent="0" algn="l" rtl="0">
              <a:spcBef>
                <a:spcPts val="0"/>
              </a:spcBef>
              <a:defRPr/>
            </a:lvl6pPr>
            <a:lvl7pPr marL="2899837" marR="0" indent="0" algn="l" rtl="0">
              <a:spcBef>
                <a:spcPts val="0"/>
              </a:spcBef>
              <a:defRPr/>
            </a:lvl7pPr>
            <a:lvl8pPr marL="3383143" marR="0" indent="0" algn="l" rtl="0">
              <a:spcBef>
                <a:spcPts val="0"/>
              </a:spcBef>
              <a:defRPr/>
            </a:lvl8pPr>
            <a:lvl9pPr marL="386644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45" tIns="48309" rIns="96645" bIns="48309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3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525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41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67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66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9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04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69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74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9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11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29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1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1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3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25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9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16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24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6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01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15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07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9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80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46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51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39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1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0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3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345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09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23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2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57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15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789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155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17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617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36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16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441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83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89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7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77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slide left for drafting</a:t>
            </a:r>
            <a:r>
              <a:rPr lang="en-US" baseline="0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55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sertion Evidenc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95335" y="2052536"/>
            <a:ext cx="18192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>
                <a:latin typeface="Calibri" panose="020F0502020204030204" pitchFamily="34" charset="0"/>
              </a:rPr>
              <a:t>Insert text here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3152" y="73152"/>
            <a:ext cx="886303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assertion here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050" y="4788399"/>
            <a:ext cx="456094" cy="338554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577E53E-616C-4B80-8F3C-B6584B3168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050" y="4788399"/>
            <a:ext cx="456094" cy="338554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577E53E-616C-4B80-8F3C-B6584B3168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9018" y="2042611"/>
            <a:ext cx="2514926" cy="923330"/>
          </a:xfrm>
        </p:spPr>
        <p:txBody>
          <a:bodyPr/>
          <a:lstStyle/>
          <a:p>
            <a:r>
              <a:rPr lang="zh-CN" altLang="en-US" sz="6000" dirty="0">
                <a:solidFill>
                  <a:srgbClr val="FF0000"/>
                </a:solidFill>
              </a:rPr>
              <a:t>一起学</a:t>
            </a:r>
            <a:endParaRPr lang="en-US" sz="60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523D7-E545-3A4C-B5C0-8F1DEBC3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00992" y="1116363"/>
            <a:ext cx="7556037" cy="27699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Logical: </a:t>
            </a:r>
            <a:r>
              <a:rPr lang="en-US" dirty="0">
                <a:solidFill>
                  <a:schemeClr val="bg1"/>
                </a:solidFill>
              </a:rPr>
              <a:t>TRUE, FALSE (T, 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Numeric</a:t>
            </a:r>
            <a:r>
              <a:rPr lang="en-US" dirty="0">
                <a:solidFill>
                  <a:schemeClr val="bg1"/>
                </a:solidFill>
              </a:rPr>
              <a:t>: v &lt;- 23.5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Character</a:t>
            </a:r>
            <a:r>
              <a:rPr lang="en-US" dirty="0">
                <a:solidFill>
                  <a:schemeClr val="bg1"/>
                </a:solidFill>
              </a:rPr>
              <a:t>: v &lt;- "TRUE"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chemeClr val="bg1"/>
                </a:solidFill>
              </a:rPr>
              <a:t>: apple &lt;- c('</a:t>
            </a:r>
            <a:r>
              <a:rPr lang="en-US" dirty="0" err="1">
                <a:solidFill>
                  <a:schemeClr val="bg1"/>
                </a:solidFill>
              </a:rPr>
              <a:t>red','green',"yellow</a:t>
            </a:r>
            <a:r>
              <a:rPr lang="en-US" dirty="0">
                <a:solidFill>
                  <a:schemeClr val="bg1"/>
                </a:solidFill>
              </a:rPr>
              <a:t>")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Factors</a:t>
            </a:r>
            <a:r>
              <a:rPr lang="en-US" dirty="0">
                <a:solidFill>
                  <a:schemeClr val="bg1"/>
                </a:solidFill>
              </a:rPr>
              <a:t>: factor(c('</a:t>
            </a:r>
            <a:r>
              <a:rPr lang="en-US" dirty="0" err="1">
                <a:solidFill>
                  <a:schemeClr val="bg1"/>
                </a:solidFill>
              </a:rPr>
              <a:t>green','green','yellow','red','red','red','green</a:t>
            </a:r>
            <a:r>
              <a:rPr lang="en-US" dirty="0">
                <a:solidFill>
                  <a:schemeClr val="bg1"/>
                </a:solidFill>
              </a:rPr>
              <a:t>’))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Data frame</a:t>
            </a:r>
            <a:r>
              <a:rPr lang="en-US" dirty="0">
                <a:solidFill>
                  <a:schemeClr val="bg1"/>
                </a:solidFill>
              </a:rPr>
              <a:t>: BMI &lt;- </a:t>
            </a:r>
            <a:r>
              <a:rPr lang="en-US" dirty="0" err="1">
                <a:solidFill>
                  <a:schemeClr val="bg1"/>
                </a:solidFill>
              </a:rPr>
              <a:t>data.frame</a:t>
            </a:r>
            <a:r>
              <a:rPr lang="en-US" dirty="0">
                <a:solidFill>
                  <a:schemeClr val="bg1"/>
                </a:solidFill>
              </a:rPr>
              <a:t>( gender = c("Male", "</a:t>
            </a:r>
            <a:r>
              <a:rPr lang="en-US" dirty="0" err="1">
                <a:solidFill>
                  <a:schemeClr val="bg1"/>
                </a:solidFill>
              </a:rPr>
              <a:t>Male","Female</a:t>
            </a:r>
            <a:r>
              <a:rPr lang="en-US" dirty="0">
                <a:solidFill>
                  <a:schemeClr val="bg1"/>
                </a:solidFill>
              </a:rPr>
              <a:t>"), height = c(152, 171.5, 165), weight = c(81,93, 78), Age = c(42,38,26)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List, matrices, arrays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Data types in R</a:t>
            </a:r>
          </a:p>
        </p:txBody>
      </p:sp>
    </p:spTree>
    <p:extLst>
      <p:ext uri="{BB962C8B-B14F-4D97-AF65-F5344CB8AC3E}">
        <p14:creationId xmlns:p14="http://schemas.microsoft.com/office/powerpoint/2010/main" val="280368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00992" y="1116363"/>
            <a:ext cx="7556037" cy="9233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Naming convention: only special character dot (.) is allowed in 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List all variables: print(ls())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 variables: </a:t>
            </a:r>
            <a:r>
              <a:rPr lang="en-US" dirty="0" err="1">
                <a:solidFill>
                  <a:schemeClr val="bg1"/>
                </a:solidFill>
              </a:rPr>
              <a:t>rm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df</a:t>
            </a:r>
            <a:r>
              <a:rPr lang="en-US" dirty="0">
                <a:solidFill>
                  <a:schemeClr val="bg1"/>
                </a:solidFill>
              </a:rPr>
              <a:t>), </a:t>
            </a:r>
            <a:r>
              <a:rPr lang="en-US" dirty="0" err="1">
                <a:solidFill>
                  <a:schemeClr val="bg1"/>
                </a:solidFill>
              </a:rPr>
              <a:t>rm</a:t>
            </a:r>
            <a:r>
              <a:rPr lang="en-US" dirty="0">
                <a:solidFill>
                  <a:schemeClr val="bg1"/>
                </a:solidFill>
              </a:rPr>
              <a:t>(list=ls())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35613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8DD1E8-940E-A74A-A65A-E7542C2B5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3906" y="1036536"/>
            <a:ext cx="1819265" cy="6155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&lt;-:</a:t>
            </a:r>
            <a:r>
              <a:rPr lang="en-US" dirty="0">
                <a:solidFill>
                  <a:schemeClr val="bg1"/>
                </a:solidFill>
              </a:rPr>
              <a:t> v &lt;- 3.5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&gt;-:</a:t>
            </a:r>
            <a:r>
              <a:rPr lang="en-US" dirty="0">
                <a:solidFill>
                  <a:schemeClr val="bg1"/>
                </a:solidFill>
              </a:rPr>
              <a:t> 3.5 &gt;- 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CF7CA-7E18-3A46-884D-74C0FFC02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Assign</a:t>
            </a:r>
          </a:p>
        </p:txBody>
      </p:sp>
    </p:spTree>
    <p:extLst>
      <p:ext uri="{BB962C8B-B14F-4D97-AF65-F5344CB8AC3E}">
        <p14:creationId xmlns:p14="http://schemas.microsoft.com/office/powerpoint/2010/main" val="3461876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00993" y="1116363"/>
            <a:ext cx="2817122" cy="24622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+ - * 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%% remainder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%/% quotient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^: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&gt;, &lt;, ==, &lt;=, &gt;=, !=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&amp;, |, 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Operations </a:t>
            </a:r>
          </a:p>
        </p:txBody>
      </p:sp>
    </p:spTree>
    <p:extLst>
      <p:ext uri="{BB962C8B-B14F-4D97-AF65-F5344CB8AC3E}">
        <p14:creationId xmlns:p14="http://schemas.microsoft.com/office/powerpoint/2010/main" val="34419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00993" y="1116363"/>
            <a:ext cx="2817122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else: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 &lt;- 30L if(</a:t>
            </a:r>
            <a:r>
              <a:rPr lang="en-US" dirty="0" err="1">
                <a:solidFill>
                  <a:schemeClr val="bg1"/>
                </a:solidFill>
              </a:rPr>
              <a:t>is.integer</a:t>
            </a:r>
            <a:r>
              <a:rPr lang="en-US" dirty="0">
                <a:solidFill>
                  <a:schemeClr val="bg1"/>
                </a:solidFill>
              </a:rPr>
              <a:t>(x)) { print("X is an Integer") }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Decision making in R</a:t>
            </a:r>
          </a:p>
        </p:txBody>
      </p:sp>
    </p:spTree>
    <p:extLst>
      <p:ext uri="{BB962C8B-B14F-4D97-AF65-F5344CB8AC3E}">
        <p14:creationId xmlns:p14="http://schemas.microsoft.com/office/powerpoint/2010/main" val="315617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Loops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35FD9-1CC5-7645-AB7D-6181A674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95" y="1825171"/>
            <a:ext cx="1832347" cy="287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DCC1AF-6B90-9241-8A86-00CBCFB42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337" y="1825171"/>
            <a:ext cx="1909219" cy="29327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B047B3-890D-C54F-8489-93DAB3B95BA0}"/>
              </a:ext>
            </a:extLst>
          </p:cNvPr>
          <p:cNvSpPr/>
          <p:nvPr/>
        </p:nvSpPr>
        <p:spPr>
          <a:xfrm>
            <a:off x="624533" y="1197783"/>
            <a:ext cx="2213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(value in vector) { statements 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04DE-994C-DC44-A8D9-F0AB4FC62157}"/>
              </a:ext>
            </a:extLst>
          </p:cNvPr>
          <p:cNvSpPr/>
          <p:nvPr/>
        </p:nvSpPr>
        <p:spPr>
          <a:xfrm>
            <a:off x="4563525" y="1197783"/>
            <a:ext cx="2488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while (</a:t>
            </a:r>
            <a:r>
              <a:rPr lang="en-US" dirty="0" err="1">
                <a:solidFill>
                  <a:schemeClr val="bg1"/>
                </a:solidFill>
              </a:rPr>
              <a:t>test_expression</a:t>
            </a:r>
            <a:r>
              <a:rPr lang="en-US" dirty="0">
                <a:solidFill>
                  <a:schemeClr val="bg1"/>
                </a:solidFill>
              </a:rPr>
              <a:t>) { statement }</a:t>
            </a:r>
          </a:p>
        </p:txBody>
      </p:sp>
    </p:spTree>
    <p:extLst>
      <p:ext uri="{BB962C8B-B14F-4D97-AF65-F5344CB8AC3E}">
        <p14:creationId xmlns:p14="http://schemas.microsoft.com/office/powerpoint/2010/main" val="171788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61956-C5AE-7048-AC0B-5AA2C236B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78" y="771529"/>
            <a:ext cx="8452579" cy="3030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07476-D3DF-CB4C-9135-4CD8ABC19E0D}"/>
              </a:ext>
            </a:extLst>
          </p:cNvPr>
          <p:cNvSpPr txBox="1"/>
          <p:nvPr/>
        </p:nvSpPr>
        <p:spPr>
          <a:xfrm>
            <a:off x="539015" y="4119613"/>
            <a:ext cx="6458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source(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file_directory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7295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D2ECE-100C-9B48-A050-54AA85952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2113708"/>
            <a:ext cx="8863030" cy="738664"/>
          </a:xfrm>
        </p:spPr>
        <p:txBody>
          <a:bodyPr/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dplyr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630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1107996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Matrix (data frame) thinking is the most important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A72EF-0059-4644-AF91-F6EED4DF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16" y="1192160"/>
            <a:ext cx="5715802" cy="38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5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748432-9199-A246-BCFE-9992F248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frame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CC4BA0-9279-6D43-B7A1-235398F02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864107"/>
              </p:ext>
            </p:extLst>
          </p:nvPr>
        </p:nvGraphicFramePr>
        <p:xfrm>
          <a:off x="368970" y="778588"/>
          <a:ext cx="3657600" cy="148336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9364840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9074886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70650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020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87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23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3433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B15D16-8BC9-FA48-BB83-4F12CE4CBE53}"/>
              </a:ext>
            </a:extLst>
          </p:cNvPr>
          <p:cNvSpPr txBox="1"/>
          <p:nvPr/>
        </p:nvSpPr>
        <p:spPr>
          <a:xfrm>
            <a:off x="673768" y="2437518"/>
            <a:ext cx="2425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Extract one column (vector)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CEF058-A423-484F-83C1-4303BE582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02" y="3102871"/>
            <a:ext cx="1841500" cy="55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F5F26B-885E-684B-8403-8BFB18B63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243" y="4363322"/>
            <a:ext cx="1689100" cy="419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A8F2E7-5C2E-B649-8BA2-A2E7476A9A16}"/>
              </a:ext>
            </a:extLst>
          </p:cNvPr>
          <p:cNvSpPr txBox="1"/>
          <p:nvPr/>
        </p:nvSpPr>
        <p:spPr>
          <a:xfrm>
            <a:off x="3968118" y="3731045"/>
            <a:ext cx="2754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Extract first two rows as a data frame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DF1949-7009-144F-BD75-1B5A309E9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574" y="4463881"/>
            <a:ext cx="1346200" cy="342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37E822-17B5-C947-88ED-88B104CF1971}"/>
              </a:ext>
            </a:extLst>
          </p:cNvPr>
          <p:cNvSpPr txBox="1"/>
          <p:nvPr/>
        </p:nvSpPr>
        <p:spPr>
          <a:xfrm>
            <a:off x="673768" y="3966997"/>
            <a:ext cx="2964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Column names as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5FCC67-6646-1145-9E72-2B3B2F0706D4}"/>
              </a:ext>
            </a:extLst>
          </p:cNvPr>
          <p:cNvSpPr txBox="1"/>
          <p:nvPr/>
        </p:nvSpPr>
        <p:spPr>
          <a:xfrm>
            <a:off x="3099334" y="2491381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Extract two columns (data frame)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083682-EAE4-CA4C-9C94-BC702CD70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596" y="3023802"/>
            <a:ext cx="32766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A79673-FA30-9548-AA1A-53CB64AE1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1841" y="1505407"/>
            <a:ext cx="4573738" cy="728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9652BE-F2BD-8748-8320-E5B05C5568E4}"/>
              </a:ext>
            </a:extLst>
          </p:cNvPr>
          <p:cNvSpPr txBox="1"/>
          <p:nvPr/>
        </p:nvSpPr>
        <p:spPr>
          <a:xfrm>
            <a:off x="4360243" y="989214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Create a data frame</a:t>
            </a:r>
          </a:p>
        </p:txBody>
      </p:sp>
    </p:spTree>
    <p:extLst>
      <p:ext uri="{BB962C8B-B14F-4D97-AF65-F5344CB8AC3E}">
        <p14:creationId xmlns:p14="http://schemas.microsoft.com/office/powerpoint/2010/main" val="233781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88C975-BB5F-2F4B-B3AA-318E7A52923C}"/>
              </a:ext>
            </a:extLst>
          </p:cNvPr>
          <p:cNvCxnSpPr/>
          <p:nvPr/>
        </p:nvCxnSpPr>
        <p:spPr>
          <a:xfrm>
            <a:off x="2187058" y="4475038"/>
            <a:ext cx="491624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1A7344-D84F-3F49-B027-CE8F63F7D474}"/>
              </a:ext>
            </a:extLst>
          </p:cNvPr>
          <p:cNvCxnSpPr>
            <a:cxnSpLocks/>
          </p:cNvCxnSpPr>
          <p:nvPr/>
        </p:nvCxnSpPr>
        <p:spPr>
          <a:xfrm flipV="1">
            <a:off x="2187058" y="1311442"/>
            <a:ext cx="0" cy="31635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8525FB1E-0BAD-2D48-AD8B-3650ADB06B95}"/>
              </a:ext>
            </a:extLst>
          </p:cNvPr>
          <p:cNvSpPr/>
          <p:nvPr/>
        </p:nvSpPr>
        <p:spPr>
          <a:xfrm>
            <a:off x="2213811" y="1491915"/>
            <a:ext cx="4078705" cy="2971800"/>
          </a:xfrm>
          <a:custGeom>
            <a:avLst/>
            <a:gdLst>
              <a:gd name="connsiteX0" fmla="*/ 0 w 4078705"/>
              <a:gd name="connsiteY0" fmla="*/ 2971800 h 2971800"/>
              <a:gd name="connsiteX1" fmla="*/ 1540042 w 4078705"/>
              <a:gd name="connsiteY1" fmla="*/ 2538663 h 2971800"/>
              <a:gd name="connsiteX2" fmla="*/ 2286000 w 4078705"/>
              <a:gd name="connsiteY2" fmla="*/ 1503947 h 2971800"/>
              <a:gd name="connsiteX3" fmla="*/ 2767263 w 4078705"/>
              <a:gd name="connsiteY3" fmla="*/ 457200 h 2971800"/>
              <a:gd name="connsiteX4" fmla="*/ 4078705 w 4078705"/>
              <a:gd name="connsiteY4" fmla="*/ 0 h 2971800"/>
              <a:gd name="connsiteX5" fmla="*/ 4078705 w 4078705"/>
              <a:gd name="connsiteY5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705" h="2971800">
                <a:moveTo>
                  <a:pt x="0" y="2971800"/>
                </a:moveTo>
                <a:cubicBezTo>
                  <a:pt x="579521" y="2877552"/>
                  <a:pt x="1159042" y="2783305"/>
                  <a:pt x="1540042" y="2538663"/>
                </a:cubicBezTo>
                <a:cubicBezTo>
                  <a:pt x="1921042" y="2294021"/>
                  <a:pt x="2081463" y="1850857"/>
                  <a:pt x="2286000" y="1503947"/>
                </a:cubicBezTo>
                <a:cubicBezTo>
                  <a:pt x="2490537" y="1157036"/>
                  <a:pt x="2468479" y="707858"/>
                  <a:pt x="2767263" y="457200"/>
                </a:cubicBezTo>
                <a:cubicBezTo>
                  <a:pt x="3066047" y="206542"/>
                  <a:pt x="4078705" y="0"/>
                  <a:pt x="4078705" y="0"/>
                </a:cubicBezTo>
                <a:lnTo>
                  <a:pt x="4078705" y="0"/>
                </a:ln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D7FC02-A7CC-ED4A-BA44-9952901D0FA4}"/>
              </a:ext>
            </a:extLst>
          </p:cNvPr>
          <p:cNvSpPr txBox="1"/>
          <p:nvPr/>
        </p:nvSpPr>
        <p:spPr>
          <a:xfrm>
            <a:off x="4126832" y="4597985"/>
            <a:ext cx="231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60D8CF-E43E-AF45-92E8-5392B95D8A56}"/>
              </a:ext>
            </a:extLst>
          </p:cNvPr>
          <p:cNvSpPr txBox="1"/>
          <p:nvPr/>
        </p:nvSpPr>
        <p:spPr>
          <a:xfrm>
            <a:off x="1125307" y="2693185"/>
            <a:ext cx="1128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Skill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A9D281-7CF1-8A4E-95B4-3BFE0A05BEFA}"/>
              </a:ext>
            </a:extLst>
          </p:cNvPr>
          <p:cNvSpPr txBox="1"/>
          <p:nvPr/>
        </p:nvSpPr>
        <p:spPr>
          <a:xfrm>
            <a:off x="5530845" y="1013246"/>
            <a:ext cx="1354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Calibri" panose="020F0502020204030204" pitchFamily="34" charset="0"/>
              </a:rPr>
              <a:t>Expert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EB56AF-BAAB-B745-9CD5-BE2C29F5D363}"/>
              </a:ext>
            </a:extLst>
          </p:cNvPr>
          <p:cNvSpPr txBox="1"/>
          <p:nvPr/>
        </p:nvSpPr>
        <p:spPr>
          <a:xfrm>
            <a:off x="2253586" y="3869212"/>
            <a:ext cx="1354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New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035863-BFB8-6247-95F2-04698EF73C8A}"/>
              </a:ext>
            </a:extLst>
          </p:cNvPr>
          <p:cNvSpPr txBox="1"/>
          <p:nvPr/>
        </p:nvSpPr>
        <p:spPr>
          <a:xfrm>
            <a:off x="216568" y="156411"/>
            <a:ext cx="848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Learn SQL+R from beginning to expert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108288-6354-4A40-8729-6CC4E380AAB3}"/>
              </a:ext>
            </a:extLst>
          </p:cNvPr>
          <p:cNvCxnSpPr/>
          <p:nvPr/>
        </p:nvCxnSpPr>
        <p:spPr>
          <a:xfrm flipH="1">
            <a:off x="6027821" y="3869212"/>
            <a:ext cx="409074" cy="5945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53C6E7-0929-3641-A991-7884ECC4A779}"/>
              </a:ext>
            </a:extLst>
          </p:cNvPr>
          <p:cNvSpPr txBox="1"/>
          <p:nvPr/>
        </p:nvSpPr>
        <p:spPr>
          <a:xfrm>
            <a:off x="6436895" y="3406277"/>
            <a:ext cx="1395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alibri" panose="020F0502020204030204" pitchFamily="34" charset="0"/>
              </a:rPr>
              <a:t>2 hours?</a:t>
            </a:r>
          </a:p>
        </p:txBody>
      </p:sp>
    </p:spTree>
    <p:extLst>
      <p:ext uri="{BB962C8B-B14F-4D97-AF65-F5344CB8AC3E}">
        <p14:creationId xmlns:p14="http://schemas.microsoft.com/office/powerpoint/2010/main" val="251752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7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CE40ED-30D6-EB4F-B766-18B6AB70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4673"/>
            <a:ext cx="9144000" cy="13783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1107996"/>
          </a:xfrm>
        </p:spPr>
        <p:txBody>
          <a:bodyPr/>
          <a:lstStyle/>
          <a:p>
            <a:r>
              <a:rPr lang="en-US" sz="3600" dirty="0" err="1">
                <a:solidFill>
                  <a:schemeClr val="bg1"/>
                </a:solidFill>
              </a:rPr>
              <a:t>dplyr</a:t>
            </a:r>
            <a:r>
              <a:rPr lang="en-US" sz="3600" dirty="0">
                <a:solidFill>
                  <a:schemeClr val="bg1"/>
                </a:solidFill>
              </a:rPr>
              <a:t> is the perfect tool to match the speed of your thinking process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D5BF9-774A-7544-8FD2-68C49730B590}"/>
              </a:ext>
            </a:extLst>
          </p:cNvPr>
          <p:cNvSpPr txBox="1"/>
          <p:nvPr/>
        </p:nvSpPr>
        <p:spPr>
          <a:xfrm>
            <a:off x="433137" y="3099334"/>
            <a:ext cx="7440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Pipeline operator %&gt;%: pass the outcome before it as the first input parameter of the function after it</a:t>
            </a:r>
          </a:p>
        </p:txBody>
      </p:sp>
    </p:spTree>
    <p:extLst>
      <p:ext uri="{BB962C8B-B14F-4D97-AF65-F5344CB8AC3E}">
        <p14:creationId xmlns:p14="http://schemas.microsoft.com/office/powerpoint/2010/main" val="57252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4EC6E-67C0-974A-A650-86816B85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Dplyr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group_by</a:t>
            </a:r>
            <a:r>
              <a:rPr lang="en-US" dirty="0">
                <a:solidFill>
                  <a:schemeClr val="bg1"/>
                </a:solidFill>
              </a:rPr>
              <a:t> %&gt;% </a:t>
            </a:r>
            <a:r>
              <a:rPr lang="en-US" dirty="0" err="1">
                <a:solidFill>
                  <a:schemeClr val="bg1"/>
                </a:solidFill>
              </a:rPr>
              <a:t>summrise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group_by</a:t>
            </a:r>
            <a:r>
              <a:rPr lang="en-US" dirty="0">
                <a:solidFill>
                  <a:schemeClr val="bg1"/>
                </a:solidFill>
              </a:rPr>
              <a:t> %&gt;% mutate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71CC0-DA5E-9B4A-90AF-92649CFF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0" y="1593917"/>
            <a:ext cx="3155348" cy="1896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70165B-C5E8-CC42-9EE2-A60EF888CD5E}"/>
              </a:ext>
            </a:extLst>
          </p:cNvPr>
          <p:cNvSpPr txBox="1"/>
          <p:nvPr/>
        </p:nvSpPr>
        <p:spPr>
          <a:xfrm>
            <a:off x="654517" y="578254"/>
            <a:ext cx="309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B050"/>
                </a:solidFill>
                <a:latin typeface="Calibri" panose="020F0502020204030204" pitchFamily="34" charset="0"/>
              </a:rPr>
              <a:t>group_by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(c1) %&gt;% </a:t>
            </a:r>
            <a:r>
              <a:rPr lang="en-US" sz="2000" b="1" dirty="0" err="1">
                <a:solidFill>
                  <a:srgbClr val="00B050"/>
                </a:solidFill>
                <a:latin typeface="Calibri" panose="020F0502020204030204" pitchFamily="34" charset="0"/>
              </a:rPr>
              <a:t>summarise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avg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=mean(c1), max = max(c1))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F2A25-BD6C-5C45-80EA-922057558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54"/>
          <a:stretch/>
        </p:blipFill>
        <p:spPr>
          <a:xfrm>
            <a:off x="4389253" y="1593917"/>
            <a:ext cx="2194426" cy="1896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88FCA-5EC3-7A44-8834-ABE927850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7" r="79080"/>
          <a:stretch/>
        </p:blipFill>
        <p:spPr>
          <a:xfrm>
            <a:off x="6583680" y="1593917"/>
            <a:ext cx="500514" cy="18961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052F76-EC01-0746-9DF1-396720676153}"/>
              </a:ext>
            </a:extLst>
          </p:cNvPr>
          <p:cNvSpPr/>
          <p:nvPr/>
        </p:nvSpPr>
        <p:spPr>
          <a:xfrm>
            <a:off x="6872504" y="1850554"/>
            <a:ext cx="211690" cy="1393159"/>
          </a:xfrm>
          <a:prstGeom prst="rect">
            <a:avLst/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2F41A-6F04-B244-B61C-3DE71CFDA0E0}"/>
              </a:ext>
            </a:extLst>
          </p:cNvPr>
          <p:cNvSpPr txBox="1"/>
          <p:nvPr/>
        </p:nvSpPr>
        <p:spPr>
          <a:xfrm>
            <a:off x="4495041" y="886031"/>
            <a:ext cx="309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B050"/>
                </a:solidFill>
                <a:latin typeface="Calibri" panose="020F0502020204030204" pitchFamily="34" charset="0"/>
              </a:rPr>
              <a:t>group_by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(c1) %&gt;% </a:t>
            </a:r>
            <a:r>
              <a:rPr lang="en-US" sz="2000" b="1" dirty="0">
                <a:solidFill>
                  <a:srgbClr val="00B050"/>
                </a:solidFill>
                <a:latin typeface="Calibri" panose="020F0502020204030204" pitchFamily="34" charset="0"/>
              </a:rPr>
              <a:t>mutate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avg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=mean(c1))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D1BCD9-B8BB-684E-8A59-FEB8AA8D8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67" y="3799974"/>
            <a:ext cx="5422900" cy="1104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C1D606-AB6F-CA46-969B-5B1502BCE6B5}"/>
              </a:ext>
            </a:extLst>
          </p:cNvPr>
          <p:cNvSpPr txBox="1"/>
          <p:nvPr/>
        </p:nvSpPr>
        <p:spPr>
          <a:xfrm>
            <a:off x="6266046" y="4152369"/>
            <a:ext cx="2425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Multiple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group_bys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037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3E88FD-0C21-6441-9833-61109DE3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dplyr</a:t>
            </a:r>
            <a:r>
              <a:rPr lang="en-US" dirty="0">
                <a:solidFill>
                  <a:schemeClr val="bg1"/>
                </a:solidFill>
              </a:rPr>
              <a:t> (select by rows)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1E087-57D9-2546-B0C8-C1939FBB9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473262"/>
            <a:ext cx="5881036" cy="45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31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3E88FD-0C21-6441-9833-61109DE3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dplyr</a:t>
            </a:r>
            <a:r>
              <a:rPr lang="en-US" dirty="0">
                <a:solidFill>
                  <a:schemeClr val="bg1"/>
                </a:solidFill>
              </a:rPr>
              <a:t> (select by columns)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41918A-F1AE-984D-A15B-CCC38A130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9" y="569515"/>
            <a:ext cx="6421016" cy="43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03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4F57CC-A174-F548-A467-8CE3EA83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dplyr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if_else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case_when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3582F-ADC1-5243-996D-2BCFA4237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59" y="2295926"/>
            <a:ext cx="4534100" cy="2258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DAFD3-0B21-E94C-A2D4-246AD30BA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059" y="1155994"/>
            <a:ext cx="4394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00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987E15-F89D-234E-94C6-98BE67B2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dplyr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left_join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inner_join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904F2-1BF6-4B41-8196-977D18C97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694643"/>
            <a:ext cx="4789313" cy="4257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8CB5C-E3EB-AD44-A643-ED5D7A9BD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928" y="788136"/>
            <a:ext cx="4216072" cy="58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482D-3B01-2A45-BD3D-2B6DF8494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867" y="1591044"/>
            <a:ext cx="4732755" cy="598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05417-DB65-CE48-B5BD-ED0F7C7392FE}"/>
              </a:ext>
            </a:extLst>
          </p:cNvPr>
          <p:cNvSpPr txBox="1"/>
          <p:nvPr/>
        </p:nvSpPr>
        <p:spPr>
          <a:xfrm>
            <a:off x="4927928" y="2410947"/>
            <a:ext cx="3677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Only use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left_join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 to simplify your thinking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Think before you join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Make sure check the uniqueness of the right table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Validate the number of rows after each join</a:t>
            </a:r>
          </a:p>
        </p:txBody>
      </p:sp>
    </p:spTree>
    <p:extLst>
      <p:ext uri="{BB962C8B-B14F-4D97-AF65-F5344CB8AC3E}">
        <p14:creationId xmlns:p14="http://schemas.microsoft.com/office/powerpoint/2010/main" val="300943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7C8F96-C09D-5C45-BCB5-BCBFCEE059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0699" y="753125"/>
            <a:ext cx="8265785" cy="43088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What’s the operation to collapse the matrix to a single number?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In </a:t>
            </a:r>
            <a:r>
              <a:rPr lang="en-US" b="0" dirty="0" err="1">
                <a:solidFill>
                  <a:schemeClr val="bg1"/>
                </a:solidFill>
              </a:rPr>
              <a:t>df</a:t>
            </a:r>
            <a:r>
              <a:rPr lang="en-US" b="0" dirty="0">
                <a:solidFill>
                  <a:schemeClr val="bg1"/>
                </a:solidFill>
              </a:rPr>
              <a:t> &lt;- </a:t>
            </a:r>
            <a:r>
              <a:rPr lang="en-US" b="0" dirty="0" err="1">
                <a:solidFill>
                  <a:schemeClr val="bg1"/>
                </a:solidFill>
              </a:rPr>
              <a:t>data.frame</a:t>
            </a:r>
            <a:r>
              <a:rPr lang="en-US" b="0" dirty="0">
                <a:solidFill>
                  <a:schemeClr val="bg1"/>
                </a:solidFill>
              </a:rPr>
              <a:t>(height = x), is x a vector or a data frame?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What does this return </a:t>
            </a:r>
            <a:r>
              <a:rPr lang="en-US" b="0" dirty="0" err="1">
                <a:solidFill>
                  <a:schemeClr val="bg1"/>
                </a:solidFill>
              </a:rPr>
              <a:t>df$height</a:t>
            </a:r>
            <a:r>
              <a:rPr lang="en-US" b="0" dirty="0">
                <a:solidFill>
                  <a:schemeClr val="bg1"/>
                </a:solidFill>
              </a:rPr>
              <a:t>, a vector or a data frame?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What does this return </a:t>
            </a:r>
            <a:r>
              <a:rPr lang="en-US" b="0" dirty="0" err="1">
                <a:solidFill>
                  <a:schemeClr val="bg1"/>
                </a:solidFill>
              </a:rPr>
              <a:t>df</a:t>
            </a:r>
            <a:r>
              <a:rPr lang="en-US" b="0" dirty="0">
                <a:solidFill>
                  <a:schemeClr val="bg1"/>
                </a:solidFill>
              </a:rPr>
              <a:t> %&gt;% select(height), a vector or a data frame?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How to return a vector in </a:t>
            </a:r>
            <a:r>
              <a:rPr lang="en-US" b="0" dirty="0" err="1">
                <a:solidFill>
                  <a:schemeClr val="bg1"/>
                </a:solidFill>
              </a:rPr>
              <a:t>dplyr</a:t>
            </a:r>
            <a:r>
              <a:rPr lang="en-US" b="0" dirty="0">
                <a:solidFill>
                  <a:schemeClr val="bg1"/>
                </a:solidFill>
              </a:rPr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If you want to add a column to a data frame without changing the number of rows, what operator(s) should you choose?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If you want to add a column to a data frame that’s based on groups of some variables, what operation(s) should you choose?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If you want to create a new column which is based on a binary condition, what operation(s) should you use?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If you want to select the 2 highest female and 2 highest male, what operations should you use?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8D4BD9-4EB5-9144-A682-B24BBF45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43991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7C8F96-C09D-5C45-BCB5-BCBFCEE059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0699" y="753125"/>
            <a:ext cx="8265785" cy="24622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How to check if there are duplicates of two columns of a data frame? How to clean it before joining if there are?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How to check the unique values of one column? Can you name two approaches?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How to check the column names of a data frame? Name two approaches.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Can you name three approaches to return the number of rows of a data frame?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8D4BD9-4EB5-9144-A682-B24BBF45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Additional questions </a:t>
            </a:r>
          </a:p>
        </p:txBody>
      </p:sp>
    </p:spTree>
    <p:extLst>
      <p:ext uri="{BB962C8B-B14F-4D97-AF65-F5344CB8AC3E}">
        <p14:creationId xmlns:p14="http://schemas.microsoft.com/office/powerpoint/2010/main" val="399589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511691" y="627150"/>
            <a:ext cx="8212735" cy="9233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analysis Reshape2 conflicts with </a:t>
            </a:r>
            <a:r>
              <a:rPr lang="en-US" dirty="0" err="1">
                <a:solidFill>
                  <a:schemeClr val="bg1"/>
                </a:solidFill>
              </a:rPr>
              <a:t>dplyr</a:t>
            </a:r>
            <a:r>
              <a:rPr lang="en-US" dirty="0">
                <a:solidFill>
                  <a:schemeClr val="bg1"/>
                </a:solidFill>
              </a:rPr>
              <a:t>!! (run detach("package:reshape2", unload=TRUE) after using reshape2)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always prefers long format, shift to wide format when needed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library(reshape2)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2C7E98-EF01-D64D-8F5F-0FDD417A5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37006"/>
              </p:ext>
            </p:extLst>
          </p:nvPr>
        </p:nvGraphicFramePr>
        <p:xfrm>
          <a:off x="511691" y="1760738"/>
          <a:ext cx="2576361" cy="295656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858787">
                  <a:extLst>
                    <a:ext uri="{9D8B030D-6E8A-4147-A177-3AD203B41FA5}">
                      <a16:colId xmlns:a16="http://schemas.microsoft.com/office/drawing/2014/main" val="2307011030"/>
                    </a:ext>
                  </a:extLst>
                </a:gridCol>
                <a:gridCol w="858787">
                  <a:extLst>
                    <a:ext uri="{9D8B030D-6E8A-4147-A177-3AD203B41FA5}">
                      <a16:colId xmlns:a16="http://schemas.microsoft.com/office/drawing/2014/main" val="2680174166"/>
                    </a:ext>
                  </a:extLst>
                </a:gridCol>
                <a:gridCol w="858787">
                  <a:extLst>
                    <a:ext uri="{9D8B030D-6E8A-4147-A177-3AD203B41FA5}">
                      <a16:colId xmlns:a16="http://schemas.microsoft.com/office/drawing/2014/main" val="508416518"/>
                    </a:ext>
                  </a:extLst>
                </a:gridCol>
              </a:tblGrid>
              <a:tr h="245216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59133"/>
                  </a:ext>
                </a:extLst>
              </a:tr>
              <a:tr h="245216">
                <a:tc>
                  <a:txBody>
                    <a:bodyPr/>
                    <a:lstStyle/>
                    <a:p>
                      <a:r>
                        <a:rPr lang="en-US" dirty="0"/>
                        <a:t>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744414"/>
                  </a:ext>
                </a:extLst>
              </a:tr>
              <a:tr h="245216">
                <a:tc>
                  <a:txBody>
                    <a:bodyPr/>
                    <a:lstStyle/>
                    <a:p>
                      <a:r>
                        <a:rPr lang="en-US" dirty="0"/>
                        <a:t>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114909"/>
                  </a:ext>
                </a:extLst>
              </a:tr>
              <a:tr h="245216">
                <a:tc>
                  <a:txBody>
                    <a:bodyPr/>
                    <a:lstStyle/>
                    <a:p>
                      <a:r>
                        <a:rPr lang="en-US" dirty="0"/>
                        <a:t>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81924"/>
                  </a:ext>
                </a:extLst>
              </a:tr>
              <a:tr h="245216">
                <a:tc>
                  <a:txBody>
                    <a:bodyPr/>
                    <a:lstStyle/>
                    <a:p>
                      <a:r>
                        <a:rPr lang="en-US" dirty="0"/>
                        <a:t>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48400"/>
                  </a:ext>
                </a:extLst>
              </a:tr>
              <a:tr h="245216">
                <a:tc>
                  <a:txBody>
                    <a:bodyPr/>
                    <a:lstStyle/>
                    <a:p>
                      <a:r>
                        <a:rPr lang="en-US" dirty="0"/>
                        <a:t>Yang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524249"/>
                  </a:ext>
                </a:extLst>
              </a:tr>
              <a:tr h="245216">
                <a:tc>
                  <a:txBody>
                    <a:bodyPr/>
                    <a:lstStyle/>
                    <a:p>
                      <a:r>
                        <a:rPr lang="en-US" dirty="0"/>
                        <a:t>Yang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900732"/>
                  </a:ext>
                </a:extLst>
              </a:tr>
              <a:tr h="245216">
                <a:tc>
                  <a:txBody>
                    <a:bodyPr/>
                    <a:lstStyle/>
                    <a:p>
                      <a:r>
                        <a:rPr lang="en-US" dirty="0"/>
                        <a:t>Yang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94333"/>
                  </a:ext>
                </a:extLst>
              </a:tr>
              <a:tr h="245216">
                <a:tc>
                  <a:txBody>
                    <a:bodyPr/>
                    <a:lstStyle/>
                    <a:p>
                      <a:r>
                        <a:rPr lang="en-US" dirty="0"/>
                        <a:t>Yang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0688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C7F04C-C622-A845-BD5D-8F7DA94B21C9}"/>
              </a:ext>
            </a:extLst>
          </p:cNvPr>
          <p:cNvSpPr txBox="1"/>
          <p:nvPr/>
        </p:nvSpPr>
        <p:spPr>
          <a:xfrm>
            <a:off x="962526" y="471729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Long format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040F24-1415-5F41-AD04-100ABE56A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31326"/>
              </p:ext>
            </p:extLst>
          </p:nvPr>
        </p:nvGraphicFramePr>
        <p:xfrm>
          <a:off x="3314298" y="2252010"/>
          <a:ext cx="5146310" cy="11790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029262">
                  <a:extLst>
                    <a:ext uri="{9D8B030D-6E8A-4147-A177-3AD203B41FA5}">
                      <a16:colId xmlns:a16="http://schemas.microsoft.com/office/drawing/2014/main" val="2398804584"/>
                    </a:ext>
                  </a:extLst>
                </a:gridCol>
                <a:gridCol w="1029262">
                  <a:extLst>
                    <a:ext uri="{9D8B030D-6E8A-4147-A177-3AD203B41FA5}">
                      <a16:colId xmlns:a16="http://schemas.microsoft.com/office/drawing/2014/main" val="416702537"/>
                    </a:ext>
                  </a:extLst>
                </a:gridCol>
                <a:gridCol w="1029262">
                  <a:extLst>
                    <a:ext uri="{9D8B030D-6E8A-4147-A177-3AD203B41FA5}">
                      <a16:colId xmlns:a16="http://schemas.microsoft.com/office/drawing/2014/main" val="446128205"/>
                    </a:ext>
                  </a:extLst>
                </a:gridCol>
                <a:gridCol w="1029262">
                  <a:extLst>
                    <a:ext uri="{9D8B030D-6E8A-4147-A177-3AD203B41FA5}">
                      <a16:colId xmlns:a16="http://schemas.microsoft.com/office/drawing/2014/main" val="2184142945"/>
                    </a:ext>
                  </a:extLst>
                </a:gridCol>
                <a:gridCol w="1029262">
                  <a:extLst>
                    <a:ext uri="{9D8B030D-6E8A-4147-A177-3AD203B41FA5}">
                      <a16:colId xmlns:a16="http://schemas.microsoft.com/office/drawing/2014/main" val="3143034733"/>
                    </a:ext>
                  </a:extLst>
                </a:gridCol>
              </a:tblGrid>
              <a:tr h="56942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Distance_Week1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Distance_Week2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Distance_Week3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Distance_Week4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66991"/>
                  </a:ext>
                </a:extLst>
              </a:tr>
              <a:tr h="264081">
                <a:tc>
                  <a:txBody>
                    <a:bodyPr/>
                    <a:lstStyle/>
                    <a:p>
                      <a:r>
                        <a:rPr lang="en-US" dirty="0"/>
                        <a:t>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24932"/>
                  </a:ext>
                </a:extLst>
              </a:tr>
              <a:tr h="264081">
                <a:tc>
                  <a:txBody>
                    <a:bodyPr/>
                    <a:lstStyle/>
                    <a:p>
                      <a:r>
                        <a:rPr lang="en-US" dirty="0"/>
                        <a:t>Yang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630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783A58-FB79-D442-9A8C-F46354343B54}"/>
              </a:ext>
            </a:extLst>
          </p:cNvPr>
          <p:cNvSpPr txBox="1"/>
          <p:nvPr/>
        </p:nvSpPr>
        <p:spPr>
          <a:xfrm>
            <a:off x="5061284" y="3488203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Wide format</a:t>
            </a:r>
          </a:p>
        </p:txBody>
      </p:sp>
    </p:spTree>
    <p:extLst>
      <p:ext uri="{BB962C8B-B14F-4D97-AF65-F5344CB8AC3E}">
        <p14:creationId xmlns:p14="http://schemas.microsoft.com/office/powerpoint/2010/main" val="3734342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D2ECE-100C-9B48-A050-54AA85952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2113708"/>
            <a:ext cx="8863030" cy="738664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library(ggplot2)</a:t>
            </a:r>
          </a:p>
        </p:txBody>
      </p:sp>
    </p:spTree>
    <p:extLst>
      <p:ext uri="{BB962C8B-B14F-4D97-AF65-F5344CB8AC3E}">
        <p14:creationId xmlns:p14="http://schemas.microsoft.com/office/powerpoint/2010/main" val="405677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Programming: learn SQL + R/Python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BA0DE-35EE-C442-A937-018EFE49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30" y="921773"/>
            <a:ext cx="2610464" cy="2023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A773A-7BD6-064A-9708-00179B834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352" y="921773"/>
            <a:ext cx="2024215" cy="2024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43445-ECE7-ED41-987C-6434FBA3E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02" y="1034966"/>
            <a:ext cx="1909916" cy="190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A9FEE-210B-B648-A94F-0040EEDC66C9}"/>
              </a:ext>
            </a:extLst>
          </p:cNvPr>
          <p:cNvSpPr txBox="1"/>
          <p:nvPr/>
        </p:nvSpPr>
        <p:spPr>
          <a:xfrm>
            <a:off x="5818238" y="1260986"/>
            <a:ext cx="475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</a:rPr>
              <a:t>/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40C09587-2832-F541-BC5A-C61EC1CED62B}"/>
              </a:ext>
            </a:extLst>
          </p:cNvPr>
          <p:cNvSpPr/>
          <p:nvPr/>
        </p:nvSpPr>
        <p:spPr>
          <a:xfrm>
            <a:off x="2198663" y="1341040"/>
            <a:ext cx="863243" cy="863843"/>
          </a:xfrm>
          <a:prstGeom prst="plus">
            <a:avLst>
              <a:gd name="adj" fmla="val 3439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65821-74ED-8844-82C6-E553CA682302}"/>
              </a:ext>
            </a:extLst>
          </p:cNvPr>
          <p:cNvSpPr txBox="1"/>
          <p:nvPr/>
        </p:nvSpPr>
        <p:spPr>
          <a:xfrm>
            <a:off x="135156" y="3178297"/>
            <a:ext cx="2410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Language to query from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SQL like thinking is critical in programming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573DE-D878-9849-A4C9-A542CC22B443}"/>
              </a:ext>
            </a:extLst>
          </p:cNvPr>
          <p:cNvSpPr txBox="1"/>
          <p:nvPr/>
        </p:nvSpPr>
        <p:spPr>
          <a:xfrm>
            <a:off x="3299030" y="3170942"/>
            <a:ext cx="2410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Very good statistics packages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Very good visualization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</a:rPr>
              <a:t>Dplyr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!!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35CE2-B06A-2C46-9E5E-97F1B6747EDF}"/>
              </a:ext>
            </a:extLst>
          </p:cNvPr>
          <p:cNvSpPr txBox="1"/>
          <p:nvPr/>
        </p:nvSpPr>
        <p:spPr>
          <a:xfrm>
            <a:off x="6160216" y="3178297"/>
            <a:ext cx="2410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Accepted by 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Closest language to C++/Java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Decent amount of packages </a:t>
            </a:r>
          </a:p>
        </p:txBody>
      </p:sp>
    </p:spTree>
    <p:extLst>
      <p:ext uri="{BB962C8B-B14F-4D97-AF65-F5344CB8AC3E}">
        <p14:creationId xmlns:p14="http://schemas.microsoft.com/office/powerpoint/2010/main" val="235337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Four plotting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FB7C8-FDEC-2146-B92F-E2CA2631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09" y="845229"/>
            <a:ext cx="1799881" cy="1684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B77F0-578B-FF4B-B547-7CB875915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6" y="2662710"/>
            <a:ext cx="2187911" cy="2030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A0571-8E27-0F42-815E-71ACA9477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998" y="2603214"/>
            <a:ext cx="2331705" cy="2149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77B25-1FDB-2F4C-ADEA-BE9D805A5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512" y="1056118"/>
            <a:ext cx="3848100" cy="120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134CB-001F-FE40-B393-C2BC3F1AC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1753" y="2997850"/>
            <a:ext cx="2031899" cy="18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34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Two/four labeling functions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2F9982-4BDB-0E47-9761-7262979F0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0" y="1403832"/>
            <a:ext cx="3484488" cy="1464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1EE55-9874-3548-AD12-ACD309D3631C}"/>
              </a:ext>
            </a:extLst>
          </p:cNvPr>
          <p:cNvSpPr txBox="1"/>
          <p:nvPr/>
        </p:nvSpPr>
        <p:spPr>
          <a:xfrm>
            <a:off x="4504667" y="2136079"/>
            <a:ext cx="402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name = “Height”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limits = c(5, 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breaks =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labels =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63316-B186-E54B-8231-0F37992365C4}"/>
              </a:ext>
            </a:extLst>
          </p:cNvPr>
          <p:cNvSpPr txBox="1"/>
          <p:nvPr/>
        </p:nvSpPr>
        <p:spPr>
          <a:xfrm>
            <a:off x="4504668" y="1309036"/>
            <a:ext cx="3561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Typical variables inside the functions </a:t>
            </a:r>
          </a:p>
        </p:txBody>
      </p:sp>
    </p:spTree>
    <p:extLst>
      <p:ext uri="{BB962C8B-B14F-4D97-AF65-F5344CB8AC3E}">
        <p14:creationId xmlns:p14="http://schemas.microsoft.com/office/powerpoint/2010/main" val="2779096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D5CFC3-09B9-B443-BEF5-16412F5D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7E7C6-8893-F147-9D1B-4579DDC37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787400"/>
            <a:ext cx="8153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34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E783DE-589D-B542-ABFE-520318E1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ggplot2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7834B-2BA5-4944-BC56-46847FB2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87" y="635267"/>
            <a:ext cx="3734358" cy="3975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A5C033-06B9-E146-9619-F53694600C3A}"/>
              </a:ext>
            </a:extLst>
          </p:cNvPr>
          <p:cNvSpPr txBox="1"/>
          <p:nvPr/>
        </p:nvSpPr>
        <p:spPr>
          <a:xfrm>
            <a:off x="4398745" y="635267"/>
            <a:ext cx="441799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To use data frame variables in the plot, wrap variables with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().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Exmaple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(x = height, y = weight)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For any other static variable, put it outside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. Example: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ggplot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df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) +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geom_point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(x=height, y=weight), color =‘red’)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If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df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() are put in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ggplot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() then they are shared for all later on functions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If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df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aes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() are put in specific plot (like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geom_point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()) then it only applies to that specific function</a:t>
            </a:r>
          </a:p>
        </p:txBody>
      </p:sp>
    </p:spTree>
    <p:extLst>
      <p:ext uri="{BB962C8B-B14F-4D97-AF65-F5344CB8AC3E}">
        <p14:creationId xmlns:p14="http://schemas.microsoft.com/office/powerpoint/2010/main" val="3883927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94000" y="812939"/>
            <a:ext cx="8021334" cy="38779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</a:rPr>
              <a:t>Almost </a:t>
            </a:r>
            <a:r>
              <a:rPr lang="en-US" sz="2800" b="0" dirty="0">
                <a:solidFill>
                  <a:srgbClr val="FF0000"/>
                </a:solidFill>
              </a:rPr>
              <a:t>no</a:t>
            </a:r>
            <a:r>
              <a:rPr lang="en-US" sz="2800" b="0" dirty="0">
                <a:solidFill>
                  <a:schemeClr val="bg1"/>
                </a:solidFill>
              </a:rPr>
              <a:t> for loop (if there is for loop, minimize it to be less than 100 total runs)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rgbClr val="FF0000"/>
                </a:solidFill>
              </a:rPr>
              <a:t>No</a:t>
            </a:r>
            <a:r>
              <a:rPr lang="en-US" sz="2800" b="0" dirty="0">
                <a:solidFill>
                  <a:schemeClr val="bg1"/>
                </a:solidFill>
              </a:rPr>
              <a:t> magic number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</a:rPr>
              <a:t>Code should be run in </a:t>
            </a:r>
            <a:r>
              <a:rPr lang="en-US" sz="2800" b="0" dirty="0">
                <a:solidFill>
                  <a:srgbClr val="00B050"/>
                </a:solidFill>
              </a:rPr>
              <a:t>seconds</a:t>
            </a:r>
            <a:r>
              <a:rPr lang="en-US" sz="2800" b="0" dirty="0">
                <a:solidFill>
                  <a:schemeClr val="bg1"/>
                </a:solidFill>
              </a:rPr>
              <a:t> (if not, remove for loop; analyze where the code is slow; </a:t>
            </a:r>
            <a:r>
              <a:rPr lang="en-US" sz="2800" b="0" dirty="0" err="1">
                <a:solidFill>
                  <a:schemeClr val="bg1"/>
                </a:solidFill>
              </a:rPr>
              <a:t>downsample</a:t>
            </a:r>
            <a:r>
              <a:rPr lang="en-US" sz="2800" b="0" dirty="0">
                <a:solidFill>
                  <a:schemeClr val="bg1"/>
                </a:solidFill>
              </a:rPr>
              <a:t> the data)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rgbClr val="00B050"/>
                </a:solidFill>
              </a:rPr>
              <a:t>Validate </a:t>
            </a:r>
            <a:r>
              <a:rPr lang="en-US" sz="2800" b="0" dirty="0">
                <a:solidFill>
                  <a:schemeClr val="bg1"/>
                </a:solidFill>
              </a:rPr>
              <a:t>number of rows after every </a:t>
            </a:r>
            <a:r>
              <a:rPr lang="en-US" sz="2800" b="0" dirty="0" err="1">
                <a:solidFill>
                  <a:schemeClr val="bg1"/>
                </a:solidFill>
              </a:rPr>
              <a:t>dplyr</a:t>
            </a:r>
            <a:r>
              <a:rPr lang="en-US" sz="2800" b="0" dirty="0">
                <a:solidFill>
                  <a:schemeClr val="bg1"/>
                </a:solidFill>
              </a:rPr>
              <a:t>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</a:rPr>
              <a:t>Use </a:t>
            </a:r>
            <a:r>
              <a:rPr lang="en-US" sz="2800" b="0" dirty="0" err="1">
                <a:solidFill>
                  <a:schemeClr val="bg1"/>
                </a:solidFill>
              </a:rPr>
              <a:t>left_join</a:t>
            </a:r>
            <a:r>
              <a:rPr lang="en-US" sz="2800" b="0" dirty="0">
                <a:solidFill>
                  <a:schemeClr val="bg1"/>
                </a:solidFill>
              </a:rPr>
              <a:t> </a:t>
            </a:r>
            <a:r>
              <a:rPr lang="en-US" sz="2800" b="0" dirty="0">
                <a:solidFill>
                  <a:srgbClr val="FF0000"/>
                </a:solidFill>
              </a:rPr>
              <a:t>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</a:rPr>
              <a:t>Save data in the </a:t>
            </a:r>
            <a:r>
              <a:rPr lang="en-US" sz="2800" b="0" dirty="0">
                <a:solidFill>
                  <a:srgbClr val="00B050"/>
                </a:solidFill>
              </a:rPr>
              <a:t>long</a:t>
            </a:r>
            <a:r>
              <a:rPr lang="en-US" sz="2800" b="0" dirty="0">
                <a:solidFill>
                  <a:schemeClr val="bg1"/>
                </a:solidFill>
              </a:rPr>
              <a:t> format as much as possible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A few important rules</a:t>
            </a:r>
          </a:p>
        </p:txBody>
      </p:sp>
    </p:spTree>
    <p:extLst>
      <p:ext uri="{BB962C8B-B14F-4D97-AF65-F5344CB8AC3E}">
        <p14:creationId xmlns:p14="http://schemas.microsoft.com/office/powerpoint/2010/main" val="1455271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D2ECE-100C-9B48-A050-54AA85952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2113708"/>
            <a:ext cx="8863030" cy="738664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9390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7D2B54-D012-7746-9993-7359B6FF25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6973" y="1648275"/>
            <a:ext cx="6321482" cy="203132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select * </a:t>
            </a:r>
          </a:p>
          <a:p>
            <a:r>
              <a:rPr lang="en-US" sz="6600" dirty="0">
                <a:solidFill>
                  <a:schemeClr val="bg1"/>
                </a:solidFill>
              </a:rPr>
              <a:t>from </a:t>
            </a:r>
            <a:r>
              <a:rPr lang="en-US" sz="6600" dirty="0" err="1">
                <a:solidFill>
                  <a:schemeClr val="bg1"/>
                </a:solidFill>
              </a:rPr>
              <a:t>table_name</a:t>
            </a:r>
            <a:r>
              <a:rPr lang="en-US" sz="66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2BF229-D5D7-1E42-A3EB-6A63C77F7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123110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SQL is about selecting data from database tables</a:t>
            </a:r>
          </a:p>
        </p:txBody>
      </p:sp>
    </p:spTree>
    <p:extLst>
      <p:ext uri="{BB962C8B-B14F-4D97-AF65-F5344CB8AC3E}">
        <p14:creationId xmlns:p14="http://schemas.microsoft.com/office/powerpoint/2010/main" val="191760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One chart to understand SQL from </a:t>
            </a:r>
            <a:r>
              <a:rPr lang="en-US" sz="3600" dirty="0" err="1">
                <a:solidFill>
                  <a:schemeClr val="bg1"/>
                </a:solidFill>
              </a:rPr>
              <a:t>dplyr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E60A57-FEDB-A544-BE2D-239B1AB75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37114"/>
              </p:ext>
            </p:extLst>
          </p:nvPr>
        </p:nvGraphicFramePr>
        <p:xfrm>
          <a:off x="599972" y="751506"/>
          <a:ext cx="7475624" cy="297520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737812">
                  <a:extLst>
                    <a:ext uri="{9D8B030D-6E8A-4147-A177-3AD203B41FA5}">
                      <a16:colId xmlns:a16="http://schemas.microsoft.com/office/drawing/2014/main" val="956847992"/>
                    </a:ext>
                  </a:extLst>
                </a:gridCol>
                <a:gridCol w="3737812">
                  <a:extLst>
                    <a:ext uri="{9D8B030D-6E8A-4147-A177-3AD203B41FA5}">
                      <a16:colId xmlns:a16="http://schemas.microsoft.com/office/drawing/2014/main" val="206254509"/>
                    </a:ext>
                  </a:extLst>
                </a:gridCol>
              </a:tblGrid>
              <a:tr h="348774">
                <a:tc>
                  <a:txBody>
                    <a:bodyPr/>
                    <a:lstStyle/>
                    <a:p>
                      <a:r>
                        <a:rPr lang="en-US" dirty="0" err="1"/>
                        <a:t>dplyr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60599"/>
                  </a:ext>
                </a:extLst>
              </a:tr>
              <a:tr h="348774">
                <a:tc>
                  <a:txBody>
                    <a:bodyPr/>
                    <a:lstStyle/>
                    <a:p>
                      <a:r>
                        <a:rPr lang="en-US" dirty="0"/>
                        <a:t>select(c1, c2)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c1, 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02718"/>
                  </a:ext>
                </a:extLst>
              </a:tr>
              <a:tr h="3487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filter(c1 == 3, c2 &gt; 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c1 = 3 and c2 &gt;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20492"/>
                  </a:ext>
                </a:extLst>
              </a:tr>
              <a:tr h="3487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arrange(c1)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 by c1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930063"/>
                  </a:ext>
                </a:extLst>
              </a:tr>
              <a:tr h="3624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left_join</a:t>
                      </a:r>
                      <a:r>
                        <a:rPr lang="en-US" dirty="0"/>
                        <a:t>(df2, by = c('c1' = 'c2', 'c3' = 'c4', ...))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 join df2 on df.c1 = df2.c2 and df.c3 = df2.c4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717485"/>
                  </a:ext>
                </a:extLst>
              </a:tr>
              <a:tr h="356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(c1, c2, c3) + </a:t>
                      </a:r>
                      <a:r>
                        <a:rPr lang="en-US" dirty="0" err="1"/>
                        <a:t>summarise</a:t>
                      </a:r>
                      <a:r>
                        <a:rPr lang="en-US" dirty="0"/>
                        <a:t>(c4 =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select c1, c2, c3, ... as c4 group by c1, c2, 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31763"/>
                  </a:ext>
                </a:extLst>
              </a:tr>
              <a:tr h="356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(c1, c2, c3) + mutate(c4=...)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select c4=… over (partition by c1, c2, c3)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803990"/>
                  </a:ext>
                </a:extLst>
              </a:tr>
              <a:tr h="348774">
                <a:tc>
                  <a:txBody>
                    <a:bodyPr/>
                    <a:lstStyle/>
                    <a:p>
                      <a:r>
                        <a:rPr lang="en-US" dirty="0"/>
                        <a:t>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8641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125705-A842-4A4A-9BCD-FCA4C7669E72}"/>
              </a:ext>
            </a:extLst>
          </p:cNvPr>
          <p:cNvSpPr txBox="1"/>
          <p:nvPr/>
        </p:nvSpPr>
        <p:spPr>
          <a:xfrm>
            <a:off x="599972" y="3820061"/>
            <a:ext cx="7398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The main difference is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SQL has very specific orders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Many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group_by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summarise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lef_join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will result in a very long and nested code in SQL</a:t>
            </a:r>
          </a:p>
        </p:txBody>
      </p:sp>
    </p:spTree>
    <p:extLst>
      <p:ext uri="{BB962C8B-B14F-4D97-AF65-F5344CB8AC3E}">
        <p14:creationId xmlns:p14="http://schemas.microsoft.com/office/powerpoint/2010/main" val="440814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66A68F-B23F-6242-AF54-1B626DC8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B3911-54BA-FE46-BE0D-934AAAD6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" y="881832"/>
            <a:ext cx="4114800" cy="783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C0BA68-50DC-9B4F-828F-7AC2B36FE252}"/>
              </a:ext>
            </a:extLst>
          </p:cNvPr>
          <p:cNvSpPr txBox="1"/>
          <p:nvPr/>
        </p:nvSpPr>
        <p:spPr>
          <a:xfrm>
            <a:off x="1775012" y="473262"/>
            <a:ext cx="1990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dplyr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3D00B-AD4F-AC4D-90E5-8228B415FE3A}"/>
              </a:ext>
            </a:extLst>
          </p:cNvPr>
          <p:cNvSpPr txBox="1"/>
          <p:nvPr/>
        </p:nvSpPr>
        <p:spPr>
          <a:xfrm>
            <a:off x="6456382" y="433152"/>
            <a:ext cx="75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SQL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BCC55F-9609-3344-A263-B6F331DD6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744" y="873372"/>
            <a:ext cx="4308438" cy="761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AD5CFA-5440-0E4F-BDCD-8C90BFA0B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667" y="1846132"/>
            <a:ext cx="4531734" cy="659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C57DB-DF6E-2946-AF99-C88E86B2D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0" y="1846132"/>
            <a:ext cx="4006246" cy="683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FA5C0-B5C9-274E-B251-9427C3C05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0" y="2788397"/>
            <a:ext cx="4115740" cy="793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0021F4-EB19-DE4A-A5D0-9703EF64B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251" y="2788397"/>
            <a:ext cx="4623150" cy="9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D2ECE-100C-9B48-A050-54AA85952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2113708"/>
            <a:ext cx="8863030" cy="738664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Coding speed</a:t>
            </a:r>
          </a:p>
        </p:txBody>
      </p:sp>
    </p:spTree>
    <p:extLst>
      <p:ext uri="{BB962C8B-B14F-4D97-AF65-F5344CB8AC3E}">
        <p14:creationId xmlns:p14="http://schemas.microsoft.com/office/powerpoint/2010/main" val="2722414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07674" y="1749879"/>
            <a:ext cx="4296993" cy="11113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It is fine to Google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You need to write short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Code as you think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Goal of a good programmer: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5A80E-1EF4-0F44-AEAE-2C55FAF76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370" y="1070486"/>
            <a:ext cx="6282812" cy="3430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7F4CFE-7355-504B-A98C-D7B32D19E725}"/>
              </a:ext>
            </a:extLst>
          </p:cNvPr>
          <p:cNvSpPr/>
          <p:nvPr/>
        </p:nvSpPr>
        <p:spPr>
          <a:xfrm>
            <a:off x="5565318" y="73152"/>
            <a:ext cx="2098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指哪打哪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68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05F91C-0B63-CE4C-8CDF-AEC59C93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you an Octopus?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0CFB9-C6CF-DA4C-B8CD-EFB6D3AC7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299" y="599067"/>
            <a:ext cx="5359377" cy="2106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28A09-B847-5840-AE21-6BEB2360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8991"/>
            <a:ext cx="9144000" cy="2474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20E8D-B855-9145-BAA3-0DDD76ED85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61"/>
          <a:stretch/>
        </p:blipFill>
        <p:spPr>
          <a:xfrm>
            <a:off x="426810" y="599067"/>
            <a:ext cx="2518691" cy="19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2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01A2BB-4A77-7B4E-B667-FC6B3C7067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140" y="1045539"/>
            <a:ext cx="7950954" cy="25853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Move cursor by one word: option + left/right arrow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Move cursor to the beginning or end of a line: Command + left/right arrow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 one word: shift + option + left/right arrow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 one line: shift + command + left/right arrow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 multiple lines: shift + command + up/down arrow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40AFFF-0858-9C4F-BB5D-05CAD69B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49244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Important shortcuts to improve your coding speed</a:t>
            </a:r>
          </a:p>
        </p:txBody>
      </p:sp>
    </p:spTree>
    <p:extLst>
      <p:ext uri="{BB962C8B-B14F-4D97-AF65-F5344CB8AC3E}">
        <p14:creationId xmlns:p14="http://schemas.microsoft.com/office/powerpoint/2010/main" val="832787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A0C698-F748-C544-A825-923AEE7FE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4783" y="1346480"/>
            <a:ext cx="2545576" cy="14773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Parenthesis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Quote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B7179B-7616-7941-A116-88B8B91F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Learn coding shortcuts </a:t>
            </a:r>
          </a:p>
        </p:txBody>
      </p:sp>
    </p:spTree>
    <p:extLst>
      <p:ext uri="{BB962C8B-B14F-4D97-AF65-F5344CB8AC3E}">
        <p14:creationId xmlns:p14="http://schemas.microsoft.com/office/powerpoint/2010/main" val="978897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0EAF3-24B1-254B-9F2D-3050E2B1F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2105" y="2075686"/>
            <a:ext cx="7962528" cy="17439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Switch: command +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Next tab: command + shift + 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Previous tab: command + shift + [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BB7DA0-350D-3448-859B-0126E5861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1107996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Browser and switching between browser and </a:t>
            </a:r>
            <a:r>
              <a:rPr lang="en-US" sz="3600" dirty="0" err="1">
                <a:solidFill>
                  <a:schemeClr val="bg1"/>
                </a:solidFill>
              </a:rPr>
              <a:t>RStudio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8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D2ECE-100C-9B48-A050-54AA85952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2113708"/>
            <a:ext cx="8863030" cy="738664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68661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CE1C15-47DD-4B41-94EF-3BAF38137C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268" y="740202"/>
            <a:ext cx="8558732" cy="418576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Assign variables (logical, numeric, character, vector)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Operations (+ - * /, ^)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If () {} else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Loops (while loop, for loop)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Create a function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Data frame – create a data frame, extract one to many columns, extract a column as a vector, extract first few rows and few rows by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Data frame – group by &amp; </a:t>
            </a:r>
            <a:r>
              <a:rPr lang="en-US" sz="1600" b="0" dirty="0" err="1">
                <a:solidFill>
                  <a:schemeClr val="bg1"/>
                </a:solidFill>
              </a:rPr>
              <a:t>summarise</a:t>
            </a:r>
            <a:r>
              <a:rPr lang="en-US" sz="1600" b="0" dirty="0">
                <a:solidFill>
                  <a:schemeClr val="bg1"/>
                </a:solidFill>
              </a:rPr>
              <a:t>, group by &amp; mutate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Data frame – left join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Data frame – create a new column from a vector, rename a column, create a column as a constant, create a column using if else, create a column using </a:t>
            </a:r>
            <a:r>
              <a:rPr lang="en-US" sz="1600" b="0" dirty="0" err="1">
                <a:solidFill>
                  <a:schemeClr val="bg1"/>
                </a:solidFill>
              </a:rPr>
              <a:t>case_when</a:t>
            </a:r>
            <a:endParaRPr lang="en-US" sz="1600" b="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Data frame – arrange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Data frame – </a:t>
            </a:r>
            <a:r>
              <a:rPr lang="en-US" sz="1600" b="0" dirty="0" err="1">
                <a:solidFill>
                  <a:schemeClr val="bg1"/>
                </a:solidFill>
              </a:rPr>
              <a:t>read.csv</a:t>
            </a:r>
            <a:r>
              <a:rPr lang="en-US" sz="1600" b="0" dirty="0">
                <a:solidFill>
                  <a:schemeClr val="bg1"/>
                </a:solidFill>
              </a:rPr>
              <a:t>, </a:t>
            </a:r>
            <a:r>
              <a:rPr lang="en-US" sz="1600" b="0" dirty="0" err="1">
                <a:solidFill>
                  <a:schemeClr val="bg1"/>
                </a:solidFill>
              </a:rPr>
              <a:t>write.csv</a:t>
            </a:r>
            <a:endParaRPr lang="en-US" sz="1600" b="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Reshape (check the help)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chemeClr val="bg1"/>
                </a:solidFill>
              </a:rPr>
              <a:t>ggplot</a:t>
            </a:r>
            <a:r>
              <a:rPr lang="en-US" sz="1600" b="0" dirty="0">
                <a:solidFill>
                  <a:schemeClr val="bg1"/>
                </a:solidFill>
              </a:rPr>
              <a:t> – </a:t>
            </a:r>
            <a:r>
              <a:rPr lang="en-US" sz="1600" b="0" dirty="0" err="1">
                <a:solidFill>
                  <a:schemeClr val="bg1"/>
                </a:solidFill>
              </a:rPr>
              <a:t>aes</a:t>
            </a:r>
            <a:r>
              <a:rPr lang="en-US" sz="1600" b="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chemeClr val="bg1"/>
                </a:solidFill>
              </a:rPr>
              <a:t>ggplot</a:t>
            </a:r>
            <a:r>
              <a:rPr lang="en-US" sz="1600" b="0" dirty="0">
                <a:solidFill>
                  <a:schemeClr val="bg1"/>
                </a:solidFill>
              </a:rPr>
              <a:t> – </a:t>
            </a:r>
            <a:r>
              <a:rPr lang="en-US" sz="1600" b="0" dirty="0" err="1">
                <a:solidFill>
                  <a:schemeClr val="bg1"/>
                </a:solidFill>
              </a:rPr>
              <a:t>geom_point</a:t>
            </a:r>
            <a:r>
              <a:rPr lang="en-US" sz="1600" b="0" dirty="0">
                <a:solidFill>
                  <a:schemeClr val="bg1"/>
                </a:solidFill>
              </a:rPr>
              <a:t>, </a:t>
            </a:r>
            <a:r>
              <a:rPr lang="en-US" sz="1600" b="0" dirty="0" err="1">
                <a:solidFill>
                  <a:schemeClr val="bg1"/>
                </a:solidFill>
              </a:rPr>
              <a:t>geom_histogram</a:t>
            </a:r>
            <a:r>
              <a:rPr lang="en-US" sz="1600" b="0" dirty="0">
                <a:solidFill>
                  <a:schemeClr val="bg1"/>
                </a:solidFill>
              </a:rPr>
              <a:t>, </a:t>
            </a:r>
            <a:r>
              <a:rPr lang="en-US" sz="1600" b="0" dirty="0" err="1">
                <a:solidFill>
                  <a:schemeClr val="bg1"/>
                </a:solidFill>
              </a:rPr>
              <a:t>geom_boxplot</a:t>
            </a:r>
            <a:r>
              <a:rPr lang="en-US" sz="1600" b="0" dirty="0">
                <a:solidFill>
                  <a:schemeClr val="bg1"/>
                </a:solidFill>
              </a:rPr>
              <a:t>, </a:t>
            </a:r>
            <a:r>
              <a:rPr lang="en-US" sz="1600" b="0" dirty="0" err="1">
                <a:solidFill>
                  <a:schemeClr val="bg1"/>
                </a:solidFill>
              </a:rPr>
              <a:t>geom_line</a:t>
            </a:r>
            <a:r>
              <a:rPr lang="en-US" sz="1600" b="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chemeClr val="bg1"/>
                </a:solidFill>
              </a:rPr>
              <a:t>Ggplot</a:t>
            </a:r>
            <a:r>
              <a:rPr lang="en-US" sz="1600" b="0" dirty="0">
                <a:solidFill>
                  <a:schemeClr val="bg1"/>
                </a:solidFill>
              </a:rPr>
              <a:t> – </a:t>
            </a:r>
            <a:r>
              <a:rPr lang="en-US" sz="1600" b="0" dirty="0" err="1">
                <a:solidFill>
                  <a:schemeClr val="bg1"/>
                </a:solidFill>
              </a:rPr>
              <a:t>scale_x_continuous</a:t>
            </a:r>
            <a:r>
              <a:rPr lang="en-US" sz="1600" b="0" dirty="0">
                <a:solidFill>
                  <a:schemeClr val="bg1"/>
                </a:solidFill>
              </a:rPr>
              <a:t>, </a:t>
            </a:r>
            <a:r>
              <a:rPr lang="en-US" sz="1600" b="0" dirty="0" err="1">
                <a:solidFill>
                  <a:schemeClr val="bg1"/>
                </a:solidFill>
              </a:rPr>
              <a:t>scale_x_discrete</a:t>
            </a:r>
            <a:r>
              <a:rPr lang="en-US" sz="1600" b="0" dirty="0">
                <a:solidFill>
                  <a:schemeClr val="bg1"/>
                </a:solidFill>
              </a:rPr>
              <a:t>, </a:t>
            </a:r>
            <a:r>
              <a:rPr lang="en-US" sz="1600" b="0" dirty="0" err="1">
                <a:solidFill>
                  <a:schemeClr val="bg1"/>
                </a:solidFill>
              </a:rPr>
              <a:t>scale_y_continuous</a:t>
            </a:r>
            <a:r>
              <a:rPr lang="en-US" sz="1600" b="0" dirty="0">
                <a:solidFill>
                  <a:schemeClr val="bg1"/>
                </a:solidFill>
              </a:rPr>
              <a:t>, </a:t>
            </a:r>
            <a:r>
              <a:rPr lang="en-US" sz="1600" b="0" dirty="0" err="1">
                <a:solidFill>
                  <a:schemeClr val="bg1"/>
                </a:solidFill>
              </a:rPr>
              <a:t>scale_y_discrete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4D4BE-F691-3946-9AE2-0A82CBD2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Checklist </a:t>
            </a:r>
          </a:p>
        </p:txBody>
      </p:sp>
    </p:spTree>
    <p:extLst>
      <p:ext uri="{BB962C8B-B14F-4D97-AF65-F5344CB8AC3E}">
        <p14:creationId xmlns:p14="http://schemas.microsoft.com/office/powerpoint/2010/main" val="1044550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Next time - key modeling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2E347-7F8F-F641-973F-A3052AF75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18" y="1079500"/>
            <a:ext cx="1475099" cy="710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7CD81-FDA9-024B-872E-D2F663BD6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6" y="1897166"/>
            <a:ext cx="1526851" cy="1145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57723E-4F11-B04E-B52A-00EBC1A6F8A4}"/>
              </a:ext>
            </a:extLst>
          </p:cNvPr>
          <p:cNvSpPr txBox="1"/>
          <p:nvPr/>
        </p:nvSpPr>
        <p:spPr>
          <a:xfrm>
            <a:off x="623739" y="3307223"/>
            <a:ext cx="1014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Basics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EF34D-41A2-5A41-A0D1-4D06527EA639}"/>
              </a:ext>
            </a:extLst>
          </p:cNvPr>
          <p:cNvSpPr txBox="1"/>
          <p:nvPr/>
        </p:nvSpPr>
        <p:spPr>
          <a:xfrm>
            <a:off x="2410868" y="3219723"/>
            <a:ext cx="2965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Machine learning (regression, tree based, neural network)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318347-BD88-754D-B6BE-5D104DCA9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8" y="1079500"/>
            <a:ext cx="2820066" cy="1993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BFFDF-A42F-1B40-A693-B0EAAD287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585" y="747599"/>
            <a:ext cx="2308301" cy="1640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851CC5-E096-9D4D-8C7C-3C66E2855624}"/>
              </a:ext>
            </a:extLst>
          </p:cNvPr>
          <p:cNvSpPr txBox="1"/>
          <p:nvPr/>
        </p:nvSpPr>
        <p:spPr>
          <a:xfrm>
            <a:off x="5747585" y="2387708"/>
            <a:ext cx="2809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Operations Research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C9FF74-63A3-2B4C-8EB6-E5AE8DAAE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585" y="2951395"/>
            <a:ext cx="2429083" cy="12602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A32631-98C5-134E-95F5-E33ED5FD83A4}"/>
              </a:ext>
            </a:extLst>
          </p:cNvPr>
          <p:cNvSpPr txBox="1"/>
          <p:nvPr/>
        </p:nvSpPr>
        <p:spPr>
          <a:xfrm>
            <a:off x="5635065" y="4235386"/>
            <a:ext cx="2809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Variance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3032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Planning for this course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68E45E-639B-084D-98E6-3CFF9597E1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350349"/>
              </p:ext>
            </p:extLst>
          </p:nvPr>
        </p:nvGraphicFramePr>
        <p:xfrm>
          <a:off x="334560" y="627150"/>
          <a:ext cx="834021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9399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23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521165" y="1257880"/>
            <a:ext cx="3321493" cy="24622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Basic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to write all codes with data frame (</a:t>
            </a:r>
            <a:r>
              <a:rPr lang="en-US" dirty="0" err="1">
                <a:solidFill>
                  <a:schemeClr val="bg1"/>
                </a:solidFill>
              </a:rPr>
              <a:t>dplyr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Best tool for visualization (ggplot2)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to avoid for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to validate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Key areas planed to cover in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961E6-DD44-364D-BEB1-4ADEA362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1007508"/>
            <a:ext cx="48514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9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B007C-E43D-E643-8F3C-6660A00962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244" y="871918"/>
            <a:ext cx="5809637" cy="38779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basics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dplyr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ggplot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reshape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dplyr</a:t>
            </a:r>
            <a:r>
              <a:rPr lang="en-US" sz="2800" dirty="0">
                <a:solidFill>
                  <a:schemeClr val="bg1"/>
                </a:solidFill>
              </a:rPr>
              <a:t> and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Coding speed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Demo and 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D5B42D-EAB2-D043-811A-019A3DDB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What to expect today</a:t>
            </a:r>
          </a:p>
        </p:txBody>
      </p:sp>
    </p:spTree>
    <p:extLst>
      <p:ext uri="{BB962C8B-B14F-4D97-AF65-F5344CB8AC3E}">
        <p14:creationId xmlns:p14="http://schemas.microsoft.com/office/powerpoint/2010/main" val="200607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464ED8-1768-944B-9825-ABCC818F87B0}"/>
              </a:ext>
            </a:extLst>
          </p:cNvPr>
          <p:cNvSpPr txBox="1"/>
          <p:nvPr/>
        </p:nvSpPr>
        <p:spPr>
          <a:xfrm>
            <a:off x="239949" y="927370"/>
            <a:ext cx="84046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箴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</a:rPr>
              <a:t>11:14 “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无智谋，民就败落；谋士多；人便安居。”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箴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</a:rPr>
              <a:t>12:15 “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愚妄人所行的，在自己眼中看为正直；惟智慧人肯听人的劝教。”    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箴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</a:rPr>
              <a:t>13:10 “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骄傲只启争竞；听劝言的，却有智慧。”    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箴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</a:rPr>
              <a:t>15:22 “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不先商议，所谋无效；谋士众多，所谋乃成。”    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箴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</a:rPr>
              <a:t>19:20 “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你要听劝教，受训诲，使你终久有智慧。”    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箴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</a:rPr>
              <a:t>20:18 “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计谋都凭筹算立定；打仗要凭智谋。”    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箴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</a:rPr>
              <a:t>27:9 “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膏油与香料使人心喜悦；朋友诚实的劝教，也是如此甘美。”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69093" y="2964141"/>
            <a:ext cx="1819265" cy="6155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Coding in data science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" y="73152"/>
            <a:ext cx="8863030" cy="1107996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Coding in data science is different than software engineer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6F851E-26F0-334C-A80F-7FCF92A67D95}"/>
              </a:ext>
            </a:extLst>
          </p:cNvPr>
          <p:cNvSpPr/>
          <p:nvPr/>
        </p:nvSpPr>
        <p:spPr>
          <a:xfrm>
            <a:off x="1915888" y="1741713"/>
            <a:ext cx="5036457" cy="2315029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Easy to read </a:t>
            </a:r>
          </a:p>
          <a:p>
            <a:r>
              <a:rPr lang="en-US" dirty="0"/>
              <a:t>One function </a:t>
            </a:r>
          </a:p>
          <a:p>
            <a:r>
              <a:rPr lang="en-US" dirty="0"/>
              <a:t>Short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7989A51-06B7-DD47-8C84-EB75773C59DC}"/>
              </a:ext>
            </a:extLst>
          </p:cNvPr>
          <p:cNvSpPr/>
          <p:nvPr/>
        </p:nvSpPr>
        <p:spPr>
          <a:xfrm flipH="1">
            <a:off x="1915889" y="1741714"/>
            <a:ext cx="5036457" cy="2315029"/>
          </a:xfrm>
          <a:prstGeom prst="rtTriangl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Easy to scale</a:t>
            </a:r>
          </a:p>
          <a:p>
            <a:pPr algn="r"/>
            <a:r>
              <a:rPr lang="en-US" dirty="0"/>
              <a:t>Multiple functions</a:t>
            </a:r>
          </a:p>
          <a:p>
            <a:pPr algn="r"/>
            <a:r>
              <a:rPr lang="en-US" dirty="0"/>
              <a:t>Long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F56EAAB-A54E-5340-B193-25B12938BA8E}"/>
              </a:ext>
            </a:extLst>
          </p:cNvPr>
          <p:cNvSpPr txBox="1">
            <a:spLocks/>
          </p:cNvSpPr>
          <p:nvPr/>
        </p:nvSpPr>
        <p:spPr>
          <a:xfrm>
            <a:off x="7283832" y="3038017"/>
            <a:ext cx="136668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Arial"/>
                <a:sym typeface="Arial"/>
                <a:rtl val="0"/>
              </a:defRPr>
            </a:lvl1pPr>
            <a:lvl2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83830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D2ECE-100C-9B48-A050-54AA85952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2113708"/>
            <a:ext cx="8863030" cy="738664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R basics</a:t>
            </a:r>
          </a:p>
        </p:txBody>
      </p:sp>
    </p:spTree>
    <p:extLst>
      <p:ext uri="{BB962C8B-B14F-4D97-AF65-F5344CB8AC3E}">
        <p14:creationId xmlns:p14="http://schemas.microsoft.com/office/powerpoint/2010/main" val="3310681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b="1" dirty="0">
            <a:latin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e_presentation_template_16_9_ratio_black" id="{CD6EC7A6-2B14-CB4F-85A3-C1C3F92AEF39}" vid="{06FC1BD6-9F25-5C44-BBD4-3D924F8CB3B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4566</TotalTime>
  <Words>2002</Words>
  <Application>Microsoft Macintosh PowerPoint</Application>
  <PresentationFormat>On-screen Show (16:9)</PresentationFormat>
  <Paragraphs>366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一起学</vt:lpstr>
      <vt:lpstr>PowerPoint Presentation</vt:lpstr>
      <vt:lpstr>Programming: learn SQL + R/Python</vt:lpstr>
      <vt:lpstr>Goal of a good programmer:</vt:lpstr>
      <vt:lpstr>Key areas planed to cover in R</vt:lpstr>
      <vt:lpstr>What to expect today</vt:lpstr>
      <vt:lpstr>PowerPoint Presentation</vt:lpstr>
      <vt:lpstr>Coding in data science is different than software engineer</vt:lpstr>
      <vt:lpstr>R basics</vt:lpstr>
      <vt:lpstr>Data types in R</vt:lpstr>
      <vt:lpstr>Variables</vt:lpstr>
      <vt:lpstr>Assign</vt:lpstr>
      <vt:lpstr>Operations </vt:lpstr>
      <vt:lpstr>Decision making in R</vt:lpstr>
      <vt:lpstr>Loops</vt:lpstr>
      <vt:lpstr>Functions</vt:lpstr>
      <vt:lpstr>dplyr</vt:lpstr>
      <vt:lpstr>Matrix (data frame) thinking is the most important</vt:lpstr>
      <vt:lpstr>Data frame </vt:lpstr>
      <vt:lpstr>dplyr is the perfect tool to match the speed of your thinking process </vt:lpstr>
      <vt:lpstr>Dplyr group_by %&gt;% summrise  group_by %&gt;% mutate</vt:lpstr>
      <vt:lpstr>dplyr (select by rows)</vt:lpstr>
      <vt:lpstr>dplyr (select by columns)</vt:lpstr>
      <vt:lpstr>dplyr if_else case_when</vt:lpstr>
      <vt:lpstr>dplyr left_join inner_join</vt:lpstr>
      <vt:lpstr>Questions </vt:lpstr>
      <vt:lpstr>Additional questions </vt:lpstr>
      <vt:lpstr>library(reshape2)</vt:lpstr>
      <vt:lpstr>library(ggplot2)</vt:lpstr>
      <vt:lpstr>Four plotting functions</vt:lpstr>
      <vt:lpstr>Two/four labeling functions </vt:lpstr>
      <vt:lpstr>Examples </vt:lpstr>
      <vt:lpstr>ggplot2 </vt:lpstr>
      <vt:lpstr>A few important rules</vt:lpstr>
      <vt:lpstr>SQL</vt:lpstr>
      <vt:lpstr>SQL is about selecting data from database tables</vt:lpstr>
      <vt:lpstr>One chart to understand SQL from dplyr</vt:lpstr>
      <vt:lpstr>Examples</vt:lpstr>
      <vt:lpstr>Coding speed</vt:lpstr>
      <vt:lpstr>Are you an Octopus? </vt:lpstr>
      <vt:lpstr>Important shortcuts to improve your coding speed</vt:lpstr>
      <vt:lpstr>Learn coding shortcuts </vt:lpstr>
      <vt:lpstr>Browser and switching between browser and RStudio</vt:lpstr>
      <vt:lpstr>Demo</vt:lpstr>
      <vt:lpstr>Checklist </vt:lpstr>
      <vt:lpstr>Next time - key modeling techniques</vt:lpstr>
      <vt:lpstr>Planning for this course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227</cp:revision>
  <cp:lastPrinted>2019-02-24T23:41:51Z</cp:lastPrinted>
  <dcterms:created xsi:type="dcterms:W3CDTF">2019-02-15T19:54:26Z</dcterms:created>
  <dcterms:modified xsi:type="dcterms:W3CDTF">2019-02-25T15:12:48Z</dcterms:modified>
</cp:coreProperties>
</file>